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oper Black" panose="0208090404030B020404" pitchFamily="18" charset="0"/>
      <p:regular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CC00CC"/>
    <a:srgbClr val="FFFF99"/>
    <a:srgbClr val="A01C18"/>
    <a:srgbClr val="E0322D"/>
    <a:srgbClr val="5E4512"/>
    <a:srgbClr val="E1B866"/>
    <a:srgbClr val="92CDCC"/>
    <a:srgbClr val="AE78D6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FC3B38-E69C-417F-9F69-FE5758ED9DD9}" type="doc">
      <dgm:prSet loTypeId="urn:microsoft.com/office/officeart/2005/8/layout/pList2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683742C-7689-4139-8FBF-6666A647E5AB}">
      <dgm:prSet custT="1"/>
      <dgm:spPr/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Un cuerpo</a:t>
          </a:r>
        </a:p>
      </dgm:t>
    </dgm:pt>
    <dgm:pt modelId="{BD6399CE-A818-46B6-B5E0-8BFBFE284F0C}" type="parTrans" cxnId="{BB55C599-9929-4194-90B8-8D0ECC59313C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A8EA0F5-4B5C-455E-9FB2-DC92B4230FDC}" type="sibTrans" cxnId="{BB55C599-9929-4194-90B8-8D0ECC59313C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20B7EAF-6056-4668-8BB9-E46F220545B4}">
      <dgm:prSet custT="1"/>
      <dgm:spPr/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Un Espíritu</a:t>
          </a:r>
        </a:p>
      </dgm:t>
    </dgm:pt>
    <dgm:pt modelId="{47E22B10-2284-42BA-B662-2EB9BDFA46C0}" type="parTrans" cxnId="{3C36C30A-8BA1-4715-A28F-47C015FDCA94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7C19673-A1AE-4F7D-929C-C9923D296D1A}" type="sibTrans" cxnId="{3C36C30A-8BA1-4715-A28F-47C015FDCA94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24228B24-0138-4A00-9D21-930E87F104AE}">
      <dgm:prSet custT="1"/>
      <dgm:spPr/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Una misma </a:t>
          </a:r>
          <a:r>
            <a:rPr lang="es-ES" sz="2000" b="1" dirty="0" err="1">
              <a:solidFill>
                <a:schemeClr val="tx1"/>
              </a:solidFill>
            </a:rPr>
            <a:t>espe-ranza</a:t>
          </a:r>
          <a:endParaRPr lang="es-ES" sz="2000" b="1" dirty="0">
            <a:solidFill>
              <a:schemeClr val="tx1"/>
            </a:solidFill>
          </a:endParaRPr>
        </a:p>
      </dgm:t>
    </dgm:pt>
    <dgm:pt modelId="{1ACCEAD3-B655-49E1-88C3-C51555A5DE0A}" type="parTrans" cxnId="{8B4A74C9-02FE-4F79-A3DC-049107804674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60ADF0F-4F73-4F0C-BD16-16CD006CE7F4}" type="sibTrans" cxnId="{8B4A74C9-02FE-4F79-A3DC-049107804674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12EB856-DF15-46AA-B235-0A41170D1074}">
      <dgm:prSet custT="1"/>
      <dgm:spPr/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Un Señor</a:t>
          </a:r>
        </a:p>
      </dgm:t>
    </dgm:pt>
    <dgm:pt modelId="{1FF309B5-1910-42AC-9729-87BBEC75F931}" type="parTrans" cxnId="{97EEB7E4-F1D9-4873-B7C7-D42618ECD4F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A94B04BD-8FFD-430F-9265-7B31ABB0D004}" type="sibTrans" cxnId="{97EEB7E4-F1D9-4873-B7C7-D42618ECD4FE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6241160-CE58-4E84-8186-6AA3A932D4FE}">
      <dgm:prSet custT="1"/>
      <dgm:spPr/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Una fe</a:t>
          </a:r>
        </a:p>
      </dgm:t>
    </dgm:pt>
    <dgm:pt modelId="{F8FEADFD-1AE7-4A90-B698-5F578DC2F39C}" type="parTrans" cxnId="{510C1AB9-D699-491B-81E2-CBFF794D0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F7C60411-1B50-4711-B729-28BEECC827CD}" type="sibTrans" cxnId="{510C1AB9-D699-491B-81E2-CBFF794D059B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5E3FFA4-6B57-42B3-8D5F-09A96B40FCEC}">
      <dgm:prSet custT="1"/>
      <dgm:spPr>
        <a:solidFill>
          <a:srgbClr val="AE78D6"/>
        </a:solidFill>
      </dgm:spPr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Un bautismo</a:t>
          </a:r>
        </a:p>
      </dgm:t>
    </dgm:pt>
    <dgm:pt modelId="{5CC57123-EA92-4BAF-91CA-BEF14783810B}" type="parTrans" cxnId="{A0F5CADB-85B9-408E-8BA0-0C6102BBCFF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F9F9A313-63B2-4733-B5FC-4A5D6162594E}" type="sibTrans" cxnId="{A0F5CADB-85B9-408E-8BA0-0C6102BBCFFF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7365138F-EAF8-4650-89A7-19BCE345D1D9}">
      <dgm:prSet custT="1"/>
      <dgm:spPr>
        <a:solidFill>
          <a:srgbClr val="92CDCC"/>
        </a:solidFill>
      </dgm:spPr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Un Dios y Padre de todos</a:t>
          </a:r>
        </a:p>
      </dgm:t>
    </dgm:pt>
    <dgm:pt modelId="{8A010B44-0867-48A4-9257-711C295ED3D2}" type="parTrans" cxnId="{7BC885B9-C6F4-4272-8FAC-D446B11D88A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B6F5831-D362-4FEE-919F-6B00C8637DF3}" type="sibTrans" cxnId="{7BC885B9-C6F4-4272-8FAC-D446B11D88A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A6110E20-9D52-463B-AF0B-54B3F8589A70}" type="pres">
      <dgm:prSet presAssocID="{84FC3B38-E69C-417F-9F69-FE5758ED9DD9}" presName="Name0" presStyleCnt="0">
        <dgm:presLayoutVars>
          <dgm:dir/>
          <dgm:resizeHandles val="exact"/>
        </dgm:presLayoutVars>
      </dgm:prSet>
      <dgm:spPr/>
    </dgm:pt>
    <dgm:pt modelId="{4C347B2C-1D3E-4F74-A523-6C8081B6CD04}" type="pres">
      <dgm:prSet presAssocID="{84FC3B38-E69C-417F-9F69-FE5758ED9DD9}" presName="bkgdShp" presStyleLbl="alignAccFollowNode1" presStyleIdx="0" presStyleCnt="1" custLinFactNeighborX="-379" custLinFactNeighborY="-905"/>
      <dgm:spPr>
        <a:solidFill>
          <a:srgbClr val="C00000">
            <a:alpha val="89804"/>
          </a:srgbClr>
        </a:solidFill>
      </dgm:spPr>
    </dgm:pt>
    <dgm:pt modelId="{844F807C-C14A-4857-AC08-38876C5CEDE3}" type="pres">
      <dgm:prSet presAssocID="{84FC3B38-E69C-417F-9F69-FE5758ED9DD9}" presName="linComp" presStyleCnt="0"/>
      <dgm:spPr/>
    </dgm:pt>
    <dgm:pt modelId="{122A7853-7BA2-45C3-A4D3-0A6F23E9CF5F}" type="pres">
      <dgm:prSet presAssocID="{E683742C-7689-4139-8FBF-6666A647E5AB}" presName="compNode" presStyleCnt="0"/>
      <dgm:spPr/>
    </dgm:pt>
    <dgm:pt modelId="{E1A78F38-EC34-4A9D-9CB9-FC54EE1D1D50}" type="pres">
      <dgm:prSet presAssocID="{E683742C-7689-4139-8FBF-6666A647E5AB}" presName="node" presStyleLbl="node1" presStyleIdx="0" presStyleCnt="7" custScaleX="109258">
        <dgm:presLayoutVars>
          <dgm:bulletEnabled val="1"/>
        </dgm:presLayoutVars>
      </dgm:prSet>
      <dgm:spPr/>
    </dgm:pt>
    <dgm:pt modelId="{5BF716D6-508B-43FD-B76F-A9E6873C8AEC}" type="pres">
      <dgm:prSet presAssocID="{E683742C-7689-4139-8FBF-6666A647E5AB}" presName="invisiNode" presStyleLbl="node1" presStyleIdx="0" presStyleCnt="7"/>
      <dgm:spPr/>
    </dgm:pt>
    <dgm:pt modelId="{048057EB-C6AB-4346-AA2C-22DAC05B12A0}" type="pres">
      <dgm:prSet presAssocID="{E683742C-7689-4139-8FBF-6666A647E5AB}" presName="imagNode" presStyleLbl="fgImgPlace1" presStyleIdx="0" presStyleCnt="7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860" t="205"/>
          </a:stretch>
        </a:blipFill>
      </dgm:spPr>
    </dgm:pt>
    <dgm:pt modelId="{85BBD5DF-09E7-422A-8B18-DE282DDF157C}" type="pres">
      <dgm:prSet presAssocID="{5A8EA0F5-4B5C-455E-9FB2-DC92B4230FDC}" presName="sibTrans" presStyleLbl="sibTrans2D1" presStyleIdx="0" presStyleCnt="0"/>
      <dgm:spPr/>
    </dgm:pt>
    <dgm:pt modelId="{B506917A-20A6-46C2-A72B-0C1D434BEB9F}" type="pres">
      <dgm:prSet presAssocID="{120B7EAF-6056-4668-8BB9-E46F220545B4}" presName="compNode" presStyleCnt="0"/>
      <dgm:spPr/>
    </dgm:pt>
    <dgm:pt modelId="{B01051E6-AB64-44A4-BD2F-12F49B3FED91}" type="pres">
      <dgm:prSet presAssocID="{120B7EAF-6056-4668-8BB9-E46F220545B4}" presName="node" presStyleLbl="node1" presStyleIdx="1" presStyleCnt="7" custScaleX="128594">
        <dgm:presLayoutVars>
          <dgm:bulletEnabled val="1"/>
        </dgm:presLayoutVars>
      </dgm:prSet>
      <dgm:spPr/>
    </dgm:pt>
    <dgm:pt modelId="{2FB821FC-E4F3-4BF5-AD03-9DBC66E0F74D}" type="pres">
      <dgm:prSet presAssocID="{120B7EAF-6056-4668-8BB9-E46F220545B4}" presName="invisiNode" presStyleLbl="node1" presStyleIdx="1" presStyleCnt="7"/>
      <dgm:spPr/>
    </dgm:pt>
    <dgm:pt modelId="{0A49C1D4-C9ED-4F3E-9F86-EC82A2B80294}" type="pres">
      <dgm:prSet presAssocID="{120B7EAF-6056-4668-8BB9-E46F220545B4}" presName="imagNode" presStyleLbl="fgImgPlace1" presStyleIdx="1" presStyleCnt="7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4000" r="-24000"/>
          </a:stretch>
        </a:blipFill>
      </dgm:spPr>
    </dgm:pt>
    <dgm:pt modelId="{88AB90CC-F323-4F1D-8085-4660162ABDAB}" type="pres">
      <dgm:prSet presAssocID="{D7C19673-A1AE-4F7D-929C-C9923D296D1A}" presName="sibTrans" presStyleLbl="sibTrans2D1" presStyleIdx="0" presStyleCnt="0"/>
      <dgm:spPr/>
    </dgm:pt>
    <dgm:pt modelId="{06EE0B91-5ABF-444D-BE88-FCADC3BB8091}" type="pres">
      <dgm:prSet presAssocID="{24228B24-0138-4A00-9D21-930E87F104AE}" presName="compNode" presStyleCnt="0"/>
      <dgm:spPr/>
    </dgm:pt>
    <dgm:pt modelId="{0B28FAB1-90C8-4A52-BC11-0ABB170DBC2A}" type="pres">
      <dgm:prSet presAssocID="{24228B24-0138-4A00-9D21-930E87F104AE}" presName="node" presStyleLbl="node1" presStyleIdx="2" presStyleCnt="7" custScaleX="111800">
        <dgm:presLayoutVars>
          <dgm:bulletEnabled val="1"/>
        </dgm:presLayoutVars>
      </dgm:prSet>
      <dgm:spPr/>
    </dgm:pt>
    <dgm:pt modelId="{584516A7-7E85-41DA-8B07-AE9441FA4D61}" type="pres">
      <dgm:prSet presAssocID="{24228B24-0138-4A00-9D21-930E87F104AE}" presName="invisiNode" presStyleLbl="node1" presStyleIdx="2" presStyleCnt="7"/>
      <dgm:spPr/>
    </dgm:pt>
    <dgm:pt modelId="{0FD46372-9857-4B87-9B2D-49C1BA22A061}" type="pres">
      <dgm:prSet presAssocID="{24228B24-0138-4A00-9D21-930E87F104AE}" presName="imagNode" presStyleLbl="fgImgPlace1" presStyleIdx="2" presStyleCnt="7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94CEF3D-7F37-4799-A091-932857931A12}" type="pres">
      <dgm:prSet presAssocID="{160ADF0F-4F73-4F0C-BD16-16CD006CE7F4}" presName="sibTrans" presStyleLbl="sibTrans2D1" presStyleIdx="0" presStyleCnt="0"/>
      <dgm:spPr/>
    </dgm:pt>
    <dgm:pt modelId="{36592FE7-ED51-4046-BFB0-4306ABDB1C1F}" type="pres">
      <dgm:prSet presAssocID="{C12EB856-DF15-46AA-B235-0A41170D1074}" presName="compNode" presStyleCnt="0"/>
      <dgm:spPr/>
    </dgm:pt>
    <dgm:pt modelId="{910E2DB7-2D3E-4FD4-9DFB-420470DDC41D}" type="pres">
      <dgm:prSet presAssocID="{C12EB856-DF15-46AA-B235-0A41170D1074}" presName="node" presStyleLbl="node1" presStyleIdx="3" presStyleCnt="7">
        <dgm:presLayoutVars>
          <dgm:bulletEnabled val="1"/>
        </dgm:presLayoutVars>
      </dgm:prSet>
      <dgm:spPr/>
    </dgm:pt>
    <dgm:pt modelId="{E97D8FE5-313C-4D44-AFA6-293A096965A6}" type="pres">
      <dgm:prSet presAssocID="{C12EB856-DF15-46AA-B235-0A41170D1074}" presName="invisiNode" presStyleLbl="node1" presStyleIdx="3" presStyleCnt="7"/>
      <dgm:spPr/>
    </dgm:pt>
    <dgm:pt modelId="{8EDBBE7D-58A5-4947-8051-30A8C72F5AE6}" type="pres">
      <dgm:prSet presAssocID="{C12EB856-DF15-46AA-B235-0A41170D1074}" presName="imagNode" presStyleLbl="fgImgPlace1" presStyleIdx="3" presStyleCnt="7"/>
      <dgm:spPr>
        <a:blipFill dpi="0"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358"/>
          </a:stretch>
        </a:blipFill>
      </dgm:spPr>
    </dgm:pt>
    <dgm:pt modelId="{C9524C0E-0809-4F97-AED2-2229AE6D4DDC}" type="pres">
      <dgm:prSet presAssocID="{A94B04BD-8FFD-430F-9265-7B31ABB0D004}" presName="sibTrans" presStyleLbl="sibTrans2D1" presStyleIdx="0" presStyleCnt="0"/>
      <dgm:spPr/>
    </dgm:pt>
    <dgm:pt modelId="{346065C7-6F46-4284-8F82-F016B07852F5}" type="pres">
      <dgm:prSet presAssocID="{06241160-CE58-4E84-8186-6AA3A932D4FE}" presName="compNode" presStyleCnt="0"/>
      <dgm:spPr/>
    </dgm:pt>
    <dgm:pt modelId="{B4C04DFE-F0A7-459D-8765-22858A9BA31C}" type="pres">
      <dgm:prSet presAssocID="{06241160-CE58-4E84-8186-6AA3A932D4FE}" presName="node" presStyleLbl="node1" presStyleIdx="4" presStyleCnt="7">
        <dgm:presLayoutVars>
          <dgm:bulletEnabled val="1"/>
        </dgm:presLayoutVars>
      </dgm:prSet>
      <dgm:spPr/>
    </dgm:pt>
    <dgm:pt modelId="{94B52CE3-7579-4C33-88E5-216319ED8213}" type="pres">
      <dgm:prSet presAssocID="{06241160-CE58-4E84-8186-6AA3A932D4FE}" presName="invisiNode" presStyleLbl="node1" presStyleIdx="4" presStyleCnt="7"/>
      <dgm:spPr/>
    </dgm:pt>
    <dgm:pt modelId="{B1CFB72C-C119-41AA-9E00-5D1F7FF41AF2}" type="pres">
      <dgm:prSet presAssocID="{06241160-CE58-4E84-8186-6AA3A932D4FE}" presName="imagNode" presStyleLbl="fgImgPlace1" presStyleIdx="4" presStyleCnt="7"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D12F2DA-7DA8-4370-967A-356EA548795E}" type="pres">
      <dgm:prSet presAssocID="{F7C60411-1B50-4711-B729-28BEECC827CD}" presName="sibTrans" presStyleLbl="sibTrans2D1" presStyleIdx="0" presStyleCnt="0"/>
      <dgm:spPr/>
    </dgm:pt>
    <dgm:pt modelId="{4D93FC5A-5741-4662-B79D-6B7DC4910EB3}" type="pres">
      <dgm:prSet presAssocID="{55E3FFA4-6B57-42B3-8D5F-09A96B40FCEC}" presName="compNode" presStyleCnt="0"/>
      <dgm:spPr/>
    </dgm:pt>
    <dgm:pt modelId="{915DCEE4-D7CB-431E-95A1-692FB4EFBD3C}" type="pres">
      <dgm:prSet presAssocID="{55E3FFA4-6B57-42B3-8D5F-09A96B40FCEC}" presName="node" presStyleLbl="node1" presStyleIdx="5" presStyleCnt="7" custScaleX="146936">
        <dgm:presLayoutVars>
          <dgm:bulletEnabled val="1"/>
        </dgm:presLayoutVars>
      </dgm:prSet>
      <dgm:spPr/>
    </dgm:pt>
    <dgm:pt modelId="{81C52995-1944-4E20-9B83-D70CDBB163F6}" type="pres">
      <dgm:prSet presAssocID="{55E3FFA4-6B57-42B3-8D5F-09A96B40FCEC}" presName="invisiNode" presStyleLbl="node1" presStyleIdx="5" presStyleCnt="7"/>
      <dgm:spPr/>
    </dgm:pt>
    <dgm:pt modelId="{F8FD77D2-72C5-4205-ACF9-4FE0424E4FB6}" type="pres">
      <dgm:prSet presAssocID="{55E3FFA4-6B57-42B3-8D5F-09A96B40FCEC}" presName="imagNode" presStyleLbl="fgImgPlace1" presStyleIdx="5" presStyleCnt="7"/>
      <dgm:spPr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C893B30-B87E-490A-B5FE-696DEF1C593F}" type="pres">
      <dgm:prSet presAssocID="{F9F9A313-63B2-4733-B5FC-4A5D6162594E}" presName="sibTrans" presStyleLbl="sibTrans2D1" presStyleIdx="0" presStyleCnt="0"/>
      <dgm:spPr/>
    </dgm:pt>
    <dgm:pt modelId="{F911EAE5-7ECF-4C76-82C8-C47400A24EB2}" type="pres">
      <dgm:prSet presAssocID="{7365138F-EAF8-4650-89A7-19BCE345D1D9}" presName="compNode" presStyleCnt="0"/>
      <dgm:spPr/>
    </dgm:pt>
    <dgm:pt modelId="{1222DE0A-B08B-44F4-97BE-CA5DA4983F61}" type="pres">
      <dgm:prSet presAssocID="{7365138F-EAF8-4650-89A7-19BCE345D1D9}" presName="node" presStyleLbl="node1" presStyleIdx="6" presStyleCnt="7">
        <dgm:presLayoutVars>
          <dgm:bulletEnabled val="1"/>
        </dgm:presLayoutVars>
      </dgm:prSet>
      <dgm:spPr/>
    </dgm:pt>
    <dgm:pt modelId="{AFE5A855-160C-42B3-8E86-26A5074DDE83}" type="pres">
      <dgm:prSet presAssocID="{7365138F-EAF8-4650-89A7-19BCE345D1D9}" presName="invisiNode" presStyleLbl="node1" presStyleIdx="6" presStyleCnt="7"/>
      <dgm:spPr/>
    </dgm:pt>
    <dgm:pt modelId="{3C27B98A-5155-42E3-A771-C57C9002578C}" type="pres">
      <dgm:prSet presAssocID="{7365138F-EAF8-4650-89A7-19BCE345D1D9}" presName="imagNode" presStyleLbl="fgImgPlace1" presStyleIdx="6" presStyleCnt="7"/>
      <dgm:spPr>
        <a:blipFill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3C36C30A-8BA1-4715-A28F-47C015FDCA94}" srcId="{84FC3B38-E69C-417F-9F69-FE5758ED9DD9}" destId="{120B7EAF-6056-4668-8BB9-E46F220545B4}" srcOrd="1" destOrd="0" parTransId="{47E22B10-2284-42BA-B662-2EB9BDFA46C0}" sibTransId="{D7C19673-A1AE-4F7D-929C-C9923D296D1A}"/>
    <dgm:cxn modelId="{221FC122-9159-4FA4-B88F-943B9620157F}" type="presOf" srcId="{7365138F-EAF8-4650-89A7-19BCE345D1D9}" destId="{1222DE0A-B08B-44F4-97BE-CA5DA4983F61}" srcOrd="0" destOrd="0" presId="urn:microsoft.com/office/officeart/2005/8/layout/pList2"/>
    <dgm:cxn modelId="{72B9EA25-8DC7-4863-8798-E0A280C1FF07}" type="presOf" srcId="{120B7EAF-6056-4668-8BB9-E46F220545B4}" destId="{B01051E6-AB64-44A4-BD2F-12F49B3FED91}" srcOrd="0" destOrd="0" presId="urn:microsoft.com/office/officeart/2005/8/layout/pList2"/>
    <dgm:cxn modelId="{ABF1692C-AF48-494F-AF6C-637975F7BB38}" type="presOf" srcId="{55E3FFA4-6B57-42B3-8D5F-09A96B40FCEC}" destId="{915DCEE4-D7CB-431E-95A1-692FB4EFBD3C}" srcOrd="0" destOrd="0" presId="urn:microsoft.com/office/officeart/2005/8/layout/pList2"/>
    <dgm:cxn modelId="{BA968A42-D3EA-4908-8FA4-9DC1681F1E09}" type="presOf" srcId="{24228B24-0138-4A00-9D21-930E87F104AE}" destId="{0B28FAB1-90C8-4A52-BC11-0ABB170DBC2A}" srcOrd="0" destOrd="0" presId="urn:microsoft.com/office/officeart/2005/8/layout/pList2"/>
    <dgm:cxn modelId="{C0CB7649-3702-407F-A247-185C6629EA17}" type="presOf" srcId="{84FC3B38-E69C-417F-9F69-FE5758ED9DD9}" destId="{A6110E20-9D52-463B-AF0B-54B3F8589A70}" srcOrd="0" destOrd="0" presId="urn:microsoft.com/office/officeart/2005/8/layout/pList2"/>
    <dgm:cxn modelId="{32CF846E-4929-41CE-A6A2-2F7C5BB2BBE1}" type="presOf" srcId="{F9F9A313-63B2-4733-B5FC-4A5D6162594E}" destId="{2C893B30-B87E-490A-B5FE-696DEF1C593F}" srcOrd="0" destOrd="0" presId="urn:microsoft.com/office/officeart/2005/8/layout/pList2"/>
    <dgm:cxn modelId="{25051F51-F603-41F5-8DFA-B4681BC36D2D}" type="presOf" srcId="{E683742C-7689-4139-8FBF-6666A647E5AB}" destId="{E1A78F38-EC34-4A9D-9CB9-FC54EE1D1D50}" srcOrd="0" destOrd="0" presId="urn:microsoft.com/office/officeart/2005/8/layout/pList2"/>
    <dgm:cxn modelId="{9B297D75-3C47-4C82-9EC7-EDE6EE27989E}" type="presOf" srcId="{C12EB856-DF15-46AA-B235-0A41170D1074}" destId="{910E2DB7-2D3E-4FD4-9DFB-420470DDC41D}" srcOrd="0" destOrd="0" presId="urn:microsoft.com/office/officeart/2005/8/layout/pList2"/>
    <dgm:cxn modelId="{39D0027E-5B3A-446D-8743-048A7D73AD78}" type="presOf" srcId="{5A8EA0F5-4B5C-455E-9FB2-DC92B4230FDC}" destId="{85BBD5DF-09E7-422A-8B18-DE282DDF157C}" srcOrd="0" destOrd="0" presId="urn:microsoft.com/office/officeart/2005/8/layout/pList2"/>
    <dgm:cxn modelId="{96A26B8B-845E-40D9-A872-A51A52EA1DD9}" type="presOf" srcId="{06241160-CE58-4E84-8186-6AA3A932D4FE}" destId="{B4C04DFE-F0A7-459D-8765-22858A9BA31C}" srcOrd="0" destOrd="0" presId="urn:microsoft.com/office/officeart/2005/8/layout/pList2"/>
    <dgm:cxn modelId="{47B9B28B-A5EA-4D82-BB4C-45B67EF09285}" type="presOf" srcId="{D7C19673-A1AE-4F7D-929C-C9923D296D1A}" destId="{88AB90CC-F323-4F1D-8085-4660162ABDAB}" srcOrd="0" destOrd="0" presId="urn:microsoft.com/office/officeart/2005/8/layout/pList2"/>
    <dgm:cxn modelId="{BB55C599-9929-4194-90B8-8D0ECC59313C}" srcId="{84FC3B38-E69C-417F-9F69-FE5758ED9DD9}" destId="{E683742C-7689-4139-8FBF-6666A647E5AB}" srcOrd="0" destOrd="0" parTransId="{BD6399CE-A818-46B6-B5E0-8BFBFE284F0C}" sibTransId="{5A8EA0F5-4B5C-455E-9FB2-DC92B4230FDC}"/>
    <dgm:cxn modelId="{0C2D0EA3-E792-41A2-B5FE-307208F32460}" type="presOf" srcId="{F7C60411-1B50-4711-B729-28BEECC827CD}" destId="{2D12F2DA-7DA8-4370-967A-356EA548795E}" srcOrd="0" destOrd="0" presId="urn:microsoft.com/office/officeart/2005/8/layout/pList2"/>
    <dgm:cxn modelId="{2711BFAF-114A-43E9-AF7E-F2E79753BC43}" type="presOf" srcId="{160ADF0F-4F73-4F0C-BD16-16CD006CE7F4}" destId="{894CEF3D-7F37-4799-A091-932857931A12}" srcOrd="0" destOrd="0" presId="urn:microsoft.com/office/officeart/2005/8/layout/pList2"/>
    <dgm:cxn modelId="{760EF9B5-0A79-48CD-A3F8-23BCB0FDB39B}" type="presOf" srcId="{A94B04BD-8FFD-430F-9265-7B31ABB0D004}" destId="{C9524C0E-0809-4F97-AED2-2229AE6D4DDC}" srcOrd="0" destOrd="0" presId="urn:microsoft.com/office/officeart/2005/8/layout/pList2"/>
    <dgm:cxn modelId="{510C1AB9-D699-491B-81E2-CBFF794D059B}" srcId="{84FC3B38-E69C-417F-9F69-FE5758ED9DD9}" destId="{06241160-CE58-4E84-8186-6AA3A932D4FE}" srcOrd="4" destOrd="0" parTransId="{F8FEADFD-1AE7-4A90-B698-5F578DC2F39C}" sibTransId="{F7C60411-1B50-4711-B729-28BEECC827CD}"/>
    <dgm:cxn modelId="{7BC885B9-C6F4-4272-8FAC-D446B11D88AB}" srcId="{84FC3B38-E69C-417F-9F69-FE5758ED9DD9}" destId="{7365138F-EAF8-4650-89A7-19BCE345D1D9}" srcOrd="6" destOrd="0" parTransId="{8A010B44-0867-48A4-9257-711C295ED3D2}" sibTransId="{5B6F5831-D362-4FEE-919F-6B00C8637DF3}"/>
    <dgm:cxn modelId="{8B4A74C9-02FE-4F79-A3DC-049107804674}" srcId="{84FC3B38-E69C-417F-9F69-FE5758ED9DD9}" destId="{24228B24-0138-4A00-9D21-930E87F104AE}" srcOrd="2" destOrd="0" parTransId="{1ACCEAD3-B655-49E1-88C3-C51555A5DE0A}" sibTransId="{160ADF0F-4F73-4F0C-BD16-16CD006CE7F4}"/>
    <dgm:cxn modelId="{A0F5CADB-85B9-408E-8BA0-0C6102BBCFFF}" srcId="{84FC3B38-E69C-417F-9F69-FE5758ED9DD9}" destId="{55E3FFA4-6B57-42B3-8D5F-09A96B40FCEC}" srcOrd="5" destOrd="0" parTransId="{5CC57123-EA92-4BAF-91CA-BEF14783810B}" sibTransId="{F9F9A313-63B2-4733-B5FC-4A5D6162594E}"/>
    <dgm:cxn modelId="{97EEB7E4-F1D9-4873-B7C7-D42618ECD4FE}" srcId="{84FC3B38-E69C-417F-9F69-FE5758ED9DD9}" destId="{C12EB856-DF15-46AA-B235-0A41170D1074}" srcOrd="3" destOrd="0" parTransId="{1FF309B5-1910-42AC-9729-87BBEC75F931}" sibTransId="{A94B04BD-8FFD-430F-9265-7B31ABB0D004}"/>
    <dgm:cxn modelId="{6FE26180-3AA2-4872-8B23-04934F1FAAA5}" type="presParOf" srcId="{A6110E20-9D52-463B-AF0B-54B3F8589A70}" destId="{4C347B2C-1D3E-4F74-A523-6C8081B6CD04}" srcOrd="0" destOrd="0" presId="urn:microsoft.com/office/officeart/2005/8/layout/pList2"/>
    <dgm:cxn modelId="{CCAEF661-9B13-48B1-AF92-F48829B687A7}" type="presParOf" srcId="{A6110E20-9D52-463B-AF0B-54B3F8589A70}" destId="{844F807C-C14A-4857-AC08-38876C5CEDE3}" srcOrd="1" destOrd="0" presId="urn:microsoft.com/office/officeart/2005/8/layout/pList2"/>
    <dgm:cxn modelId="{865D8294-E576-4F57-B770-56F930DA970B}" type="presParOf" srcId="{844F807C-C14A-4857-AC08-38876C5CEDE3}" destId="{122A7853-7BA2-45C3-A4D3-0A6F23E9CF5F}" srcOrd="0" destOrd="0" presId="urn:microsoft.com/office/officeart/2005/8/layout/pList2"/>
    <dgm:cxn modelId="{5F11A6ED-437C-4560-997E-AB555E4E9CCF}" type="presParOf" srcId="{122A7853-7BA2-45C3-A4D3-0A6F23E9CF5F}" destId="{E1A78F38-EC34-4A9D-9CB9-FC54EE1D1D50}" srcOrd="0" destOrd="0" presId="urn:microsoft.com/office/officeart/2005/8/layout/pList2"/>
    <dgm:cxn modelId="{377BABC3-B56B-47B9-AFE4-B7D4F5C5EB29}" type="presParOf" srcId="{122A7853-7BA2-45C3-A4D3-0A6F23E9CF5F}" destId="{5BF716D6-508B-43FD-B76F-A9E6873C8AEC}" srcOrd="1" destOrd="0" presId="urn:microsoft.com/office/officeart/2005/8/layout/pList2"/>
    <dgm:cxn modelId="{8263EFB0-6C38-42DD-8D38-EC5456AF9370}" type="presParOf" srcId="{122A7853-7BA2-45C3-A4D3-0A6F23E9CF5F}" destId="{048057EB-C6AB-4346-AA2C-22DAC05B12A0}" srcOrd="2" destOrd="0" presId="urn:microsoft.com/office/officeart/2005/8/layout/pList2"/>
    <dgm:cxn modelId="{3132C52A-D3D6-4D2A-AD7A-2223D3DED637}" type="presParOf" srcId="{844F807C-C14A-4857-AC08-38876C5CEDE3}" destId="{85BBD5DF-09E7-422A-8B18-DE282DDF157C}" srcOrd="1" destOrd="0" presId="urn:microsoft.com/office/officeart/2005/8/layout/pList2"/>
    <dgm:cxn modelId="{FF2EF94E-C029-48CD-8368-921644C732D1}" type="presParOf" srcId="{844F807C-C14A-4857-AC08-38876C5CEDE3}" destId="{B506917A-20A6-46C2-A72B-0C1D434BEB9F}" srcOrd="2" destOrd="0" presId="urn:microsoft.com/office/officeart/2005/8/layout/pList2"/>
    <dgm:cxn modelId="{181D40F8-58DF-4CA6-B8B0-99AC34284B21}" type="presParOf" srcId="{B506917A-20A6-46C2-A72B-0C1D434BEB9F}" destId="{B01051E6-AB64-44A4-BD2F-12F49B3FED91}" srcOrd="0" destOrd="0" presId="urn:microsoft.com/office/officeart/2005/8/layout/pList2"/>
    <dgm:cxn modelId="{E4F1FA41-2F0A-441D-B331-BD9BF70EF97A}" type="presParOf" srcId="{B506917A-20A6-46C2-A72B-0C1D434BEB9F}" destId="{2FB821FC-E4F3-4BF5-AD03-9DBC66E0F74D}" srcOrd="1" destOrd="0" presId="urn:microsoft.com/office/officeart/2005/8/layout/pList2"/>
    <dgm:cxn modelId="{A8AB8252-3B49-4A56-B3CF-C24C9D72BD77}" type="presParOf" srcId="{B506917A-20A6-46C2-A72B-0C1D434BEB9F}" destId="{0A49C1D4-C9ED-4F3E-9F86-EC82A2B80294}" srcOrd="2" destOrd="0" presId="urn:microsoft.com/office/officeart/2005/8/layout/pList2"/>
    <dgm:cxn modelId="{E06B16D7-2B0D-4A7F-A673-61F5A252F440}" type="presParOf" srcId="{844F807C-C14A-4857-AC08-38876C5CEDE3}" destId="{88AB90CC-F323-4F1D-8085-4660162ABDAB}" srcOrd="3" destOrd="0" presId="urn:microsoft.com/office/officeart/2005/8/layout/pList2"/>
    <dgm:cxn modelId="{F5B578F6-A1BB-4B24-9F84-D3B58EBAAC99}" type="presParOf" srcId="{844F807C-C14A-4857-AC08-38876C5CEDE3}" destId="{06EE0B91-5ABF-444D-BE88-FCADC3BB8091}" srcOrd="4" destOrd="0" presId="urn:microsoft.com/office/officeart/2005/8/layout/pList2"/>
    <dgm:cxn modelId="{B8EC8A65-6668-4675-812A-EC465147C811}" type="presParOf" srcId="{06EE0B91-5ABF-444D-BE88-FCADC3BB8091}" destId="{0B28FAB1-90C8-4A52-BC11-0ABB170DBC2A}" srcOrd="0" destOrd="0" presId="urn:microsoft.com/office/officeart/2005/8/layout/pList2"/>
    <dgm:cxn modelId="{0E04B157-8F2B-4198-BCA1-09A3EFC0B0CE}" type="presParOf" srcId="{06EE0B91-5ABF-444D-BE88-FCADC3BB8091}" destId="{584516A7-7E85-41DA-8B07-AE9441FA4D61}" srcOrd="1" destOrd="0" presId="urn:microsoft.com/office/officeart/2005/8/layout/pList2"/>
    <dgm:cxn modelId="{7EF73AF2-C435-4815-8B60-D81208953BF0}" type="presParOf" srcId="{06EE0B91-5ABF-444D-BE88-FCADC3BB8091}" destId="{0FD46372-9857-4B87-9B2D-49C1BA22A061}" srcOrd="2" destOrd="0" presId="urn:microsoft.com/office/officeart/2005/8/layout/pList2"/>
    <dgm:cxn modelId="{1659A458-0C59-46D5-86BC-B5DB367D00F4}" type="presParOf" srcId="{844F807C-C14A-4857-AC08-38876C5CEDE3}" destId="{894CEF3D-7F37-4799-A091-932857931A12}" srcOrd="5" destOrd="0" presId="urn:microsoft.com/office/officeart/2005/8/layout/pList2"/>
    <dgm:cxn modelId="{E09EF888-667C-4B42-B2CE-211E854BF642}" type="presParOf" srcId="{844F807C-C14A-4857-AC08-38876C5CEDE3}" destId="{36592FE7-ED51-4046-BFB0-4306ABDB1C1F}" srcOrd="6" destOrd="0" presId="urn:microsoft.com/office/officeart/2005/8/layout/pList2"/>
    <dgm:cxn modelId="{35259A8B-99B7-42DD-A27E-899B9633AA56}" type="presParOf" srcId="{36592FE7-ED51-4046-BFB0-4306ABDB1C1F}" destId="{910E2DB7-2D3E-4FD4-9DFB-420470DDC41D}" srcOrd="0" destOrd="0" presId="urn:microsoft.com/office/officeart/2005/8/layout/pList2"/>
    <dgm:cxn modelId="{1FAF6BD6-C118-4C21-B713-15663ADAC58D}" type="presParOf" srcId="{36592FE7-ED51-4046-BFB0-4306ABDB1C1F}" destId="{E97D8FE5-313C-4D44-AFA6-293A096965A6}" srcOrd="1" destOrd="0" presId="urn:microsoft.com/office/officeart/2005/8/layout/pList2"/>
    <dgm:cxn modelId="{6493D668-52C4-44AE-90A2-BA6FC8919DD0}" type="presParOf" srcId="{36592FE7-ED51-4046-BFB0-4306ABDB1C1F}" destId="{8EDBBE7D-58A5-4947-8051-30A8C72F5AE6}" srcOrd="2" destOrd="0" presId="urn:microsoft.com/office/officeart/2005/8/layout/pList2"/>
    <dgm:cxn modelId="{24F7608C-309B-4279-B3BB-13C8BA359035}" type="presParOf" srcId="{844F807C-C14A-4857-AC08-38876C5CEDE3}" destId="{C9524C0E-0809-4F97-AED2-2229AE6D4DDC}" srcOrd="7" destOrd="0" presId="urn:microsoft.com/office/officeart/2005/8/layout/pList2"/>
    <dgm:cxn modelId="{69651BDD-6028-4284-B63C-5721C2FB7CBD}" type="presParOf" srcId="{844F807C-C14A-4857-AC08-38876C5CEDE3}" destId="{346065C7-6F46-4284-8F82-F016B07852F5}" srcOrd="8" destOrd="0" presId="urn:microsoft.com/office/officeart/2005/8/layout/pList2"/>
    <dgm:cxn modelId="{2E4B7D3B-A28C-4BAF-94DA-8A272DC53EAC}" type="presParOf" srcId="{346065C7-6F46-4284-8F82-F016B07852F5}" destId="{B4C04DFE-F0A7-459D-8765-22858A9BA31C}" srcOrd="0" destOrd="0" presId="urn:microsoft.com/office/officeart/2005/8/layout/pList2"/>
    <dgm:cxn modelId="{971DCA0D-CD08-43E0-9ACB-A2B92B6AA266}" type="presParOf" srcId="{346065C7-6F46-4284-8F82-F016B07852F5}" destId="{94B52CE3-7579-4C33-88E5-216319ED8213}" srcOrd="1" destOrd="0" presId="urn:microsoft.com/office/officeart/2005/8/layout/pList2"/>
    <dgm:cxn modelId="{0451A595-E514-4CFE-BF19-31AF2B63DF4B}" type="presParOf" srcId="{346065C7-6F46-4284-8F82-F016B07852F5}" destId="{B1CFB72C-C119-41AA-9E00-5D1F7FF41AF2}" srcOrd="2" destOrd="0" presId="urn:microsoft.com/office/officeart/2005/8/layout/pList2"/>
    <dgm:cxn modelId="{09BD6DC4-598C-4875-A8C1-DFB35900E8B1}" type="presParOf" srcId="{844F807C-C14A-4857-AC08-38876C5CEDE3}" destId="{2D12F2DA-7DA8-4370-967A-356EA548795E}" srcOrd="9" destOrd="0" presId="urn:microsoft.com/office/officeart/2005/8/layout/pList2"/>
    <dgm:cxn modelId="{AF1CED90-C1F8-47ED-8068-5FB8225F1AC1}" type="presParOf" srcId="{844F807C-C14A-4857-AC08-38876C5CEDE3}" destId="{4D93FC5A-5741-4662-B79D-6B7DC4910EB3}" srcOrd="10" destOrd="0" presId="urn:microsoft.com/office/officeart/2005/8/layout/pList2"/>
    <dgm:cxn modelId="{9E262A15-C0DF-44E3-A16B-ED719C902CA0}" type="presParOf" srcId="{4D93FC5A-5741-4662-B79D-6B7DC4910EB3}" destId="{915DCEE4-D7CB-431E-95A1-692FB4EFBD3C}" srcOrd="0" destOrd="0" presId="urn:microsoft.com/office/officeart/2005/8/layout/pList2"/>
    <dgm:cxn modelId="{18640F9A-9007-4E42-9355-511AC8FAC3F6}" type="presParOf" srcId="{4D93FC5A-5741-4662-B79D-6B7DC4910EB3}" destId="{81C52995-1944-4E20-9B83-D70CDBB163F6}" srcOrd="1" destOrd="0" presId="urn:microsoft.com/office/officeart/2005/8/layout/pList2"/>
    <dgm:cxn modelId="{7DED92CD-971C-48EA-8B19-93C5DB2EBE5F}" type="presParOf" srcId="{4D93FC5A-5741-4662-B79D-6B7DC4910EB3}" destId="{F8FD77D2-72C5-4205-ACF9-4FE0424E4FB6}" srcOrd="2" destOrd="0" presId="urn:microsoft.com/office/officeart/2005/8/layout/pList2"/>
    <dgm:cxn modelId="{9EF8A13C-DD90-4AC7-BB58-53ED11910CA2}" type="presParOf" srcId="{844F807C-C14A-4857-AC08-38876C5CEDE3}" destId="{2C893B30-B87E-490A-B5FE-696DEF1C593F}" srcOrd="11" destOrd="0" presId="urn:microsoft.com/office/officeart/2005/8/layout/pList2"/>
    <dgm:cxn modelId="{46EE529E-77F0-4242-882A-42F5BB177AAF}" type="presParOf" srcId="{844F807C-C14A-4857-AC08-38876C5CEDE3}" destId="{F911EAE5-7ECF-4C76-82C8-C47400A24EB2}" srcOrd="12" destOrd="0" presId="urn:microsoft.com/office/officeart/2005/8/layout/pList2"/>
    <dgm:cxn modelId="{97C19C19-AB15-4F41-8587-8E51166D899B}" type="presParOf" srcId="{F911EAE5-7ECF-4C76-82C8-C47400A24EB2}" destId="{1222DE0A-B08B-44F4-97BE-CA5DA4983F61}" srcOrd="0" destOrd="0" presId="urn:microsoft.com/office/officeart/2005/8/layout/pList2"/>
    <dgm:cxn modelId="{1EF07CCB-3A69-4742-A33D-EA29C5602015}" type="presParOf" srcId="{F911EAE5-7ECF-4C76-82C8-C47400A24EB2}" destId="{AFE5A855-160C-42B3-8E86-26A5074DDE83}" srcOrd="1" destOrd="0" presId="urn:microsoft.com/office/officeart/2005/8/layout/pList2"/>
    <dgm:cxn modelId="{B1B977AC-0930-464E-B894-EFE8C76C9AD1}" type="presParOf" srcId="{F911EAE5-7ECF-4C76-82C8-C47400A24EB2}" destId="{3C27B98A-5155-42E3-A771-C57C9002578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70BDAB-CBA2-4052-8406-80F135FEE6C7}" type="doc">
      <dgm:prSet loTypeId="urn:microsoft.com/office/officeart/2005/8/layout/list1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1E453B8-F14B-47EA-A9B4-D216AF360769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sz="2000" b="1" dirty="0"/>
            <a:t>Relaciones sociales:</a:t>
          </a:r>
        </a:p>
      </dgm:t>
    </dgm:pt>
    <dgm:pt modelId="{7F7AE0F2-DE80-4AEB-A89B-D108FD90FE76}" type="parTrans" cxnId="{89A93A38-568F-4B74-8918-373397E1F595}">
      <dgm:prSet/>
      <dgm:spPr/>
      <dgm:t>
        <a:bodyPr/>
        <a:lstStyle/>
        <a:p>
          <a:endParaRPr lang="es-ES" sz="2000" b="1"/>
        </a:p>
      </dgm:t>
    </dgm:pt>
    <dgm:pt modelId="{730595F3-5386-4980-8C40-5C9C0787EA44}" type="sibTrans" cxnId="{89A93A38-568F-4B74-8918-373397E1F595}">
      <dgm:prSet/>
      <dgm:spPr/>
      <dgm:t>
        <a:bodyPr/>
        <a:lstStyle/>
        <a:p>
          <a:endParaRPr lang="es-ES" sz="2000" b="1"/>
        </a:p>
      </dgm:t>
    </dgm:pt>
    <dgm:pt modelId="{2A870A9D-951F-489D-AD04-7670261A3C2D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ES" sz="2000" b="1" dirty="0"/>
            <a:t>Nuestra conversación está centrada en las cosas de Dios, con alegría y espíritu de sumisión (5:19-21).</a:t>
          </a:r>
        </a:p>
      </dgm:t>
    </dgm:pt>
    <dgm:pt modelId="{57D24A0D-C3C0-4095-AC4A-251E76DA0D27}" type="parTrans" cxnId="{D1FF4E8B-189C-47D8-A813-2A55236E6259}">
      <dgm:prSet/>
      <dgm:spPr/>
      <dgm:t>
        <a:bodyPr/>
        <a:lstStyle/>
        <a:p>
          <a:endParaRPr lang="es-ES" sz="2000" b="1"/>
        </a:p>
      </dgm:t>
    </dgm:pt>
    <dgm:pt modelId="{59E7517C-A499-4E6D-91EA-8591B2AFC05C}" type="sibTrans" cxnId="{D1FF4E8B-189C-47D8-A813-2A55236E6259}">
      <dgm:prSet/>
      <dgm:spPr/>
      <dgm:t>
        <a:bodyPr/>
        <a:lstStyle/>
        <a:p>
          <a:endParaRPr lang="es-ES" sz="2000" b="1"/>
        </a:p>
      </dgm:t>
    </dgm:pt>
    <dgm:pt modelId="{B525A8A7-1B89-4527-9C39-A013EC1D0A3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sz="2000" b="1" dirty="0"/>
            <a:t>Relaciones familiares:</a:t>
          </a:r>
        </a:p>
      </dgm:t>
    </dgm:pt>
    <dgm:pt modelId="{888B2529-80B4-4D87-9ACA-CE022E1515BA}" type="parTrans" cxnId="{36B1E915-8A47-4F16-8671-0A90B765D6CC}">
      <dgm:prSet/>
      <dgm:spPr/>
      <dgm:t>
        <a:bodyPr/>
        <a:lstStyle/>
        <a:p>
          <a:endParaRPr lang="es-ES" sz="2000" b="1"/>
        </a:p>
      </dgm:t>
    </dgm:pt>
    <dgm:pt modelId="{34311598-D108-4AF9-A24E-9380FE5BC545}" type="sibTrans" cxnId="{36B1E915-8A47-4F16-8671-0A90B765D6CC}">
      <dgm:prSet/>
      <dgm:spPr/>
      <dgm:t>
        <a:bodyPr/>
        <a:lstStyle/>
        <a:p>
          <a:endParaRPr lang="es-ES" sz="2000" b="1"/>
        </a:p>
      </dgm:t>
    </dgm:pt>
    <dgm:pt modelId="{153CB4F5-F67B-43CF-9498-4E700ED64D20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ES" sz="2000" b="1" dirty="0"/>
            <a:t>Entre los esposos se manifiesta el respeto y amor abnegado de Cristo. Así mismo ocurre entre padres e hijos (5:22-6:4).</a:t>
          </a:r>
        </a:p>
      </dgm:t>
    </dgm:pt>
    <dgm:pt modelId="{594E8D77-B4E2-4630-9B07-5C07293FE18E}" type="parTrans" cxnId="{279F2BE8-FD40-439E-B84B-43A4FFEBEFB3}">
      <dgm:prSet/>
      <dgm:spPr/>
      <dgm:t>
        <a:bodyPr/>
        <a:lstStyle/>
        <a:p>
          <a:endParaRPr lang="es-ES" sz="2000" b="1"/>
        </a:p>
      </dgm:t>
    </dgm:pt>
    <dgm:pt modelId="{40E9D61E-AD97-4453-B372-83F8710A36FD}" type="sibTrans" cxnId="{279F2BE8-FD40-439E-B84B-43A4FFEBEFB3}">
      <dgm:prSet/>
      <dgm:spPr/>
      <dgm:t>
        <a:bodyPr/>
        <a:lstStyle/>
        <a:p>
          <a:endParaRPr lang="es-ES" sz="2000" b="1"/>
        </a:p>
      </dgm:t>
    </dgm:pt>
    <dgm:pt modelId="{A077F6F0-3104-4D45-B48C-ABD14C38E62D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2000" b="1" dirty="0"/>
            <a:t>Relaciones laborales:</a:t>
          </a:r>
        </a:p>
      </dgm:t>
    </dgm:pt>
    <dgm:pt modelId="{700FEDC7-B783-4537-8032-AD68C11E19C5}" type="parTrans" cxnId="{FC359509-66E4-4723-9891-3D1AFA8C427C}">
      <dgm:prSet/>
      <dgm:spPr/>
      <dgm:t>
        <a:bodyPr/>
        <a:lstStyle/>
        <a:p>
          <a:endParaRPr lang="es-ES" sz="2000" b="1"/>
        </a:p>
      </dgm:t>
    </dgm:pt>
    <dgm:pt modelId="{EA175109-05FB-4BB2-945B-0C4DB8B8CD03}" type="sibTrans" cxnId="{FC359509-66E4-4723-9891-3D1AFA8C427C}">
      <dgm:prSet/>
      <dgm:spPr/>
      <dgm:t>
        <a:bodyPr/>
        <a:lstStyle/>
        <a:p>
          <a:endParaRPr lang="es-ES" sz="2000" b="1"/>
        </a:p>
      </dgm:t>
    </dgm:pt>
    <dgm:pt modelId="{0F467AEC-8AA7-4B98-9C8A-DCA83384CCAC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S" sz="2000" b="1" dirty="0"/>
            <a:t>Jefes y subordinados se respetan mutuamente, sabiendo que todos somos de igual valor ante Dios (6:5-9).</a:t>
          </a:r>
        </a:p>
      </dgm:t>
    </dgm:pt>
    <dgm:pt modelId="{0DC2D0C7-780F-426D-ACBB-FB4D603E8960}" type="parTrans" cxnId="{346486D0-20B7-4B5F-98FF-684CF14ADC85}">
      <dgm:prSet/>
      <dgm:spPr/>
      <dgm:t>
        <a:bodyPr/>
        <a:lstStyle/>
        <a:p>
          <a:endParaRPr lang="es-ES" sz="2000" b="1"/>
        </a:p>
      </dgm:t>
    </dgm:pt>
    <dgm:pt modelId="{B4E0CAC2-89D7-4EE1-8F7C-8C93962BBA81}" type="sibTrans" cxnId="{346486D0-20B7-4B5F-98FF-684CF14ADC85}">
      <dgm:prSet/>
      <dgm:spPr/>
      <dgm:t>
        <a:bodyPr/>
        <a:lstStyle/>
        <a:p>
          <a:endParaRPr lang="es-ES" sz="2000" b="1"/>
        </a:p>
      </dgm:t>
    </dgm:pt>
    <dgm:pt modelId="{2CEEE719-F980-4B04-BDD2-64E44B50E336}" type="pres">
      <dgm:prSet presAssocID="{C870BDAB-CBA2-4052-8406-80F135FEE6C7}" presName="linear" presStyleCnt="0">
        <dgm:presLayoutVars>
          <dgm:dir/>
          <dgm:animLvl val="lvl"/>
          <dgm:resizeHandles val="exact"/>
        </dgm:presLayoutVars>
      </dgm:prSet>
      <dgm:spPr/>
    </dgm:pt>
    <dgm:pt modelId="{CF158792-E586-4A29-97A1-527F32934A61}" type="pres">
      <dgm:prSet presAssocID="{41E453B8-F14B-47EA-A9B4-D216AF360769}" presName="parentLin" presStyleCnt="0"/>
      <dgm:spPr/>
    </dgm:pt>
    <dgm:pt modelId="{E2777FC6-6E9A-43AA-9AD5-D736F4642964}" type="pres">
      <dgm:prSet presAssocID="{41E453B8-F14B-47EA-A9B4-D216AF360769}" presName="parentLeftMargin" presStyleLbl="node1" presStyleIdx="0" presStyleCnt="3"/>
      <dgm:spPr/>
    </dgm:pt>
    <dgm:pt modelId="{9A7063F4-9131-45C8-B525-6CA0C37769AE}" type="pres">
      <dgm:prSet presAssocID="{41E453B8-F14B-47EA-A9B4-D216AF36076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AA1850B-C7A0-4E3D-95BF-488D68EDAC74}" type="pres">
      <dgm:prSet presAssocID="{41E453B8-F14B-47EA-A9B4-D216AF360769}" presName="negativeSpace" presStyleCnt="0"/>
      <dgm:spPr/>
    </dgm:pt>
    <dgm:pt modelId="{F800F3B3-0182-43CC-8FA4-E3048E31EA89}" type="pres">
      <dgm:prSet presAssocID="{41E453B8-F14B-47EA-A9B4-D216AF360769}" presName="childText" presStyleLbl="conFgAcc1" presStyleIdx="0" presStyleCnt="3">
        <dgm:presLayoutVars>
          <dgm:bulletEnabled val="1"/>
        </dgm:presLayoutVars>
      </dgm:prSet>
      <dgm:spPr/>
    </dgm:pt>
    <dgm:pt modelId="{C651B148-D6A0-4C84-A7AD-09B3D0BA8441}" type="pres">
      <dgm:prSet presAssocID="{730595F3-5386-4980-8C40-5C9C0787EA44}" presName="spaceBetweenRectangles" presStyleCnt="0"/>
      <dgm:spPr/>
    </dgm:pt>
    <dgm:pt modelId="{1784F427-CFB2-4795-9C83-E2D351CB4195}" type="pres">
      <dgm:prSet presAssocID="{B525A8A7-1B89-4527-9C39-A013EC1D0A38}" presName="parentLin" presStyleCnt="0"/>
      <dgm:spPr/>
    </dgm:pt>
    <dgm:pt modelId="{C6BAD7B1-F302-4C33-9368-5141E4FC21E2}" type="pres">
      <dgm:prSet presAssocID="{B525A8A7-1B89-4527-9C39-A013EC1D0A38}" presName="parentLeftMargin" presStyleLbl="node1" presStyleIdx="0" presStyleCnt="3"/>
      <dgm:spPr/>
    </dgm:pt>
    <dgm:pt modelId="{3AB77026-C782-4C64-BFBD-0FDCA59B1956}" type="pres">
      <dgm:prSet presAssocID="{B525A8A7-1B89-4527-9C39-A013EC1D0A3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6F33AD-A9B4-47DE-B0F7-486CEA3D5F72}" type="pres">
      <dgm:prSet presAssocID="{B525A8A7-1B89-4527-9C39-A013EC1D0A38}" presName="negativeSpace" presStyleCnt="0"/>
      <dgm:spPr/>
    </dgm:pt>
    <dgm:pt modelId="{E63192DF-0DBB-4D6C-9DA3-30999ED60E34}" type="pres">
      <dgm:prSet presAssocID="{B525A8A7-1B89-4527-9C39-A013EC1D0A38}" presName="childText" presStyleLbl="conFgAcc1" presStyleIdx="1" presStyleCnt="3">
        <dgm:presLayoutVars>
          <dgm:bulletEnabled val="1"/>
        </dgm:presLayoutVars>
      </dgm:prSet>
      <dgm:spPr/>
    </dgm:pt>
    <dgm:pt modelId="{9D112504-92A9-4638-9425-776D93F335E6}" type="pres">
      <dgm:prSet presAssocID="{34311598-D108-4AF9-A24E-9380FE5BC545}" presName="spaceBetweenRectangles" presStyleCnt="0"/>
      <dgm:spPr/>
    </dgm:pt>
    <dgm:pt modelId="{1552F24C-3B61-485F-8240-21CA25684F19}" type="pres">
      <dgm:prSet presAssocID="{A077F6F0-3104-4D45-B48C-ABD14C38E62D}" presName="parentLin" presStyleCnt="0"/>
      <dgm:spPr/>
    </dgm:pt>
    <dgm:pt modelId="{7C31FCB9-C82B-424F-822D-9DC258583F8C}" type="pres">
      <dgm:prSet presAssocID="{A077F6F0-3104-4D45-B48C-ABD14C38E62D}" presName="parentLeftMargin" presStyleLbl="node1" presStyleIdx="1" presStyleCnt="3"/>
      <dgm:spPr/>
    </dgm:pt>
    <dgm:pt modelId="{C0B5E4D7-FD17-43AF-8071-27E1FB63AA5A}" type="pres">
      <dgm:prSet presAssocID="{A077F6F0-3104-4D45-B48C-ABD14C38E62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9B9B103-028A-42E7-A812-2D622A7EAE46}" type="pres">
      <dgm:prSet presAssocID="{A077F6F0-3104-4D45-B48C-ABD14C38E62D}" presName="negativeSpace" presStyleCnt="0"/>
      <dgm:spPr/>
    </dgm:pt>
    <dgm:pt modelId="{3095D15A-7621-46C5-A9DB-813DE095F894}" type="pres">
      <dgm:prSet presAssocID="{A077F6F0-3104-4D45-B48C-ABD14C38E62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C359509-66E4-4723-9891-3D1AFA8C427C}" srcId="{C870BDAB-CBA2-4052-8406-80F135FEE6C7}" destId="{A077F6F0-3104-4D45-B48C-ABD14C38E62D}" srcOrd="2" destOrd="0" parTransId="{700FEDC7-B783-4537-8032-AD68C11E19C5}" sibTransId="{EA175109-05FB-4BB2-945B-0C4DB8B8CD03}"/>
    <dgm:cxn modelId="{2317BC0C-037D-40B0-870F-9B5975908A70}" type="presOf" srcId="{B525A8A7-1B89-4527-9C39-A013EC1D0A38}" destId="{3AB77026-C782-4C64-BFBD-0FDCA59B1956}" srcOrd="1" destOrd="0" presId="urn:microsoft.com/office/officeart/2005/8/layout/list1"/>
    <dgm:cxn modelId="{36B1E915-8A47-4F16-8671-0A90B765D6CC}" srcId="{C870BDAB-CBA2-4052-8406-80F135FEE6C7}" destId="{B525A8A7-1B89-4527-9C39-A013EC1D0A38}" srcOrd="1" destOrd="0" parTransId="{888B2529-80B4-4D87-9ACA-CE022E1515BA}" sibTransId="{34311598-D108-4AF9-A24E-9380FE5BC545}"/>
    <dgm:cxn modelId="{89A93A38-568F-4B74-8918-373397E1F595}" srcId="{C870BDAB-CBA2-4052-8406-80F135FEE6C7}" destId="{41E453B8-F14B-47EA-A9B4-D216AF360769}" srcOrd="0" destOrd="0" parTransId="{7F7AE0F2-DE80-4AEB-A89B-D108FD90FE76}" sibTransId="{730595F3-5386-4980-8C40-5C9C0787EA44}"/>
    <dgm:cxn modelId="{E4941248-7FC6-4150-A5E6-B6652E8F658F}" type="presOf" srcId="{A077F6F0-3104-4D45-B48C-ABD14C38E62D}" destId="{C0B5E4D7-FD17-43AF-8071-27E1FB63AA5A}" srcOrd="1" destOrd="0" presId="urn:microsoft.com/office/officeart/2005/8/layout/list1"/>
    <dgm:cxn modelId="{92D46A78-5B25-4EB1-9BDB-3A4300AD96B5}" type="presOf" srcId="{C870BDAB-CBA2-4052-8406-80F135FEE6C7}" destId="{2CEEE719-F980-4B04-BDD2-64E44B50E336}" srcOrd="0" destOrd="0" presId="urn:microsoft.com/office/officeart/2005/8/layout/list1"/>
    <dgm:cxn modelId="{7B739F7C-1FAE-462F-93D1-133C4051555C}" type="presOf" srcId="{41E453B8-F14B-47EA-A9B4-D216AF360769}" destId="{9A7063F4-9131-45C8-B525-6CA0C37769AE}" srcOrd="1" destOrd="0" presId="urn:microsoft.com/office/officeart/2005/8/layout/list1"/>
    <dgm:cxn modelId="{D1FF4E8B-189C-47D8-A813-2A55236E6259}" srcId="{41E453B8-F14B-47EA-A9B4-D216AF360769}" destId="{2A870A9D-951F-489D-AD04-7670261A3C2D}" srcOrd="0" destOrd="0" parTransId="{57D24A0D-C3C0-4095-AC4A-251E76DA0D27}" sibTransId="{59E7517C-A499-4E6D-91EA-8591B2AFC05C}"/>
    <dgm:cxn modelId="{6F809A8B-F777-4660-B7C0-B9F2D6EC3678}" type="presOf" srcId="{41E453B8-F14B-47EA-A9B4-D216AF360769}" destId="{E2777FC6-6E9A-43AA-9AD5-D736F4642964}" srcOrd="0" destOrd="0" presId="urn:microsoft.com/office/officeart/2005/8/layout/list1"/>
    <dgm:cxn modelId="{B05A688C-A17C-49C1-83C5-C232692212A0}" type="presOf" srcId="{A077F6F0-3104-4D45-B48C-ABD14C38E62D}" destId="{7C31FCB9-C82B-424F-822D-9DC258583F8C}" srcOrd="0" destOrd="0" presId="urn:microsoft.com/office/officeart/2005/8/layout/list1"/>
    <dgm:cxn modelId="{35DA3AAA-D2F9-4EBC-B6BE-C68C72482291}" type="presOf" srcId="{153CB4F5-F67B-43CF-9498-4E700ED64D20}" destId="{E63192DF-0DBB-4D6C-9DA3-30999ED60E34}" srcOrd="0" destOrd="0" presId="urn:microsoft.com/office/officeart/2005/8/layout/list1"/>
    <dgm:cxn modelId="{84476EBA-4802-45F6-959B-A3FE0A08B2E2}" type="presOf" srcId="{B525A8A7-1B89-4527-9C39-A013EC1D0A38}" destId="{C6BAD7B1-F302-4C33-9368-5141E4FC21E2}" srcOrd="0" destOrd="0" presId="urn:microsoft.com/office/officeart/2005/8/layout/list1"/>
    <dgm:cxn modelId="{4A6C32CB-FA9A-41B1-9F2C-CA381AB7A97A}" type="presOf" srcId="{0F467AEC-8AA7-4B98-9C8A-DCA83384CCAC}" destId="{3095D15A-7621-46C5-A9DB-813DE095F894}" srcOrd="0" destOrd="0" presId="urn:microsoft.com/office/officeart/2005/8/layout/list1"/>
    <dgm:cxn modelId="{346486D0-20B7-4B5F-98FF-684CF14ADC85}" srcId="{A077F6F0-3104-4D45-B48C-ABD14C38E62D}" destId="{0F467AEC-8AA7-4B98-9C8A-DCA83384CCAC}" srcOrd="0" destOrd="0" parTransId="{0DC2D0C7-780F-426D-ACBB-FB4D603E8960}" sibTransId="{B4E0CAC2-89D7-4EE1-8F7C-8C93962BBA81}"/>
    <dgm:cxn modelId="{6B503BD9-B2D4-4A8A-88FC-E01D41C9757F}" type="presOf" srcId="{2A870A9D-951F-489D-AD04-7670261A3C2D}" destId="{F800F3B3-0182-43CC-8FA4-E3048E31EA89}" srcOrd="0" destOrd="0" presId="urn:microsoft.com/office/officeart/2005/8/layout/list1"/>
    <dgm:cxn modelId="{279F2BE8-FD40-439E-B84B-43A4FFEBEFB3}" srcId="{B525A8A7-1B89-4527-9C39-A013EC1D0A38}" destId="{153CB4F5-F67B-43CF-9498-4E700ED64D20}" srcOrd="0" destOrd="0" parTransId="{594E8D77-B4E2-4630-9B07-5C07293FE18E}" sibTransId="{40E9D61E-AD97-4453-B372-83F8710A36FD}"/>
    <dgm:cxn modelId="{E07F51F9-8DC2-4B3B-993C-59165D60A366}" type="presParOf" srcId="{2CEEE719-F980-4B04-BDD2-64E44B50E336}" destId="{CF158792-E586-4A29-97A1-527F32934A61}" srcOrd="0" destOrd="0" presId="urn:microsoft.com/office/officeart/2005/8/layout/list1"/>
    <dgm:cxn modelId="{71761D55-4184-4EF6-B1D1-8A5F504F994A}" type="presParOf" srcId="{CF158792-E586-4A29-97A1-527F32934A61}" destId="{E2777FC6-6E9A-43AA-9AD5-D736F4642964}" srcOrd="0" destOrd="0" presId="urn:microsoft.com/office/officeart/2005/8/layout/list1"/>
    <dgm:cxn modelId="{D00EB6CF-D1CE-4658-A4E8-88E6494ECA23}" type="presParOf" srcId="{CF158792-E586-4A29-97A1-527F32934A61}" destId="{9A7063F4-9131-45C8-B525-6CA0C37769AE}" srcOrd="1" destOrd="0" presId="urn:microsoft.com/office/officeart/2005/8/layout/list1"/>
    <dgm:cxn modelId="{4615B4D6-0399-4402-8E3C-6496BE768FFF}" type="presParOf" srcId="{2CEEE719-F980-4B04-BDD2-64E44B50E336}" destId="{7AA1850B-C7A0-4E3D-95BF-488D68EDAC74}" srcOrd="1" destOrd="0" presId="urn:microsoft.com/office/officeart/2005/8/layout/list1"/>
    <dgm:cxn modelId="{A565D190-4FA3-4BE1-B8B4-CFAC02E08BE5}" type="presParOf" srcId="{2CEEE719-F980-4B04-BDD2-64E44B50E336}" destId="{F800F3B3-0182-43CC-8FA4-E3048E31EA89}" srcOrd="2" destOrd="0" presId="urn:microsoft.com/office/officeart/2005/8/layout/list1"/>
    <dgm:cxn modelId="{BB679A8B-E0AD-4B1E-BE00-86284470BD44}" type="presParOf" srcId="{2CEEE719-F980-4B04-BDD2-64E44B50E336}" destId="{C651B148-D6A0-4C84-A7AD-09B3D0BA8441}" srcOrd="3" destOrd="0" presId="urn:microsoft.com/office/officeart/2005/8/layout/list1"/>
    <dgm:cxn modelId="{9A0C5E5F-7874-4F59-B5C6-029B7C249C87}" type="presParOf" srcId="{2CEEE719-F980-4B04-BDD2-64E44B50E336}" destId="{1784F427-CFB2-4795-9C83-E2D351CB4195}" srcOrd="4" destOrd="0" presId="urn:microsoft.com/office/officeart/2005/8/layout/list1"/>
    <dgm:cxn modelId="{101D2478-6507-461E-9AF1-32989F26E455}" type="presParOf" srcId="{1784F427-CFB2-4795-9C83-E2D351CB4195}" destId="{C6BAD7B1-F302-4C33-9368-5141E4FC21E2}" srcOrd="0" destOrd="0" presId="urn:microsoft.com/office/officeart/2005/8/layout/list1"/>
    <dgm:cxn modelId="{E0423823-0F04-4D0E-99CC-F5FF083BCBD3}" type="presParOf" srcId="{1784F427-CFB2-4795-9C83-E2D351CB4195}" destId="{3AB77026-C782-4C64-BFBD-0FDCA59B1956}" srcOrd="1" destOrd="0" presId="urn:microsoft.com/office/officeart/2005/8/layout/list1"/>
    <dgm:cxn modelId="{BB988951-D366-4EE1-9AD0-4C4B641E9111}" type="presParOf" srcId="{2CEEE719-F980-4B04-BDD2-64E44B50E336}" destId="{6F6F33AD-A9B4-47DE-B0F7-486CEA3D5F72}" srcOrd="5" destOrd="0" presId="urn:microsoft.com/office/officeart/2005/8/layout/list1"/>
    <dgm:cxn modelId="{9D76B9F8-A825-4AAD-83A2-2410CB6CF985}" type="presParOf" srcId="{2CEEE719-F980-4B04-BDD2-64E44B50E336}" destId="{E63192DF-0DBB-4D6C-9DA3-30999ED60E34}" srcOrd="6" destOrd="0" presId="urn:microsoft.com/office/officeart/2005/8/layout/list1"/>
    <dgm:cxn modelId="{E1E10015-3B8C-496C-BF4A-7E0F4933A80F}" type="presParOf" srcId="{2CEEE719-F980-4B04-BDD2-64E44B50E336}" destId="{9D112504-92A9-4638-9425-776D93F335E6}" srcOrd="7" destOrd="0" presId="urn:microsoft.com/office/officeart/2005/8/layout/list1"/>
    <dgm:cxn modelId="{0E02C520-62C7-49C7-B49D-65F5B9C42AB1}" type="presParOf" srcId="{2CEEE719-F980-4B04-BDD2-64E44B50E336}" destId="{1552F24C-3B61-485F-8240-21CA25684F19}" srcOrd="8" destOrd="0" presId="urn:microsoft.com/office/officeart/2005/8/layout/list1"/>
    <dgm:cxn modelId="{E748E494-820B-484C-AE34-66AF3076D658}" type="presParOf" srcId="{1552F24C-3B61-485F-8240-21CA25684F19}" destId="{7C31FCB9-C82B-424F-822D-9DC258583F8C}" srcOrd="0" destOrd="0" presId="urn:microsoft.com/office/officeart/2005/8/layout/list1"/>
    <dgm:cxn modelId="{13841E01-7D95-4DF6-BD46-4A395F6009A3}" type="presParOf" srcId="{1552F24C-3B61-485F-8240-21CA25684F19}" destId="{C0B5E4D7-FD17-43AF-8071-27E1FB63AA5A}" srcOrd="1" destOrd="0" presId="urn:microsoft.com/office/officeart/2005/8/layout/list1"/>
    <dgm:cxn modelId="{8FB2FA36-120B-4CB7-9649-0A90E92D4CE4}" type="presParOf" srcId="{2CEEE719-F980-4B04-BDD2-64E44B50E336}" destId="{59B9B103-028A-42E7-A812-2D622A7EAE46}" srcOrd="9" destOrd="0" presId="urn:microsoft.com/office/officeart/2005/8/layout/list1"/>
    <dgm:cxn modelId="{192130A1-75AF-4652-AD18-1559756B816C}" type="presParOf" srcId="{2CEEE719-F980-4B04-BDD2-64E44B50E336}" destId="{3095D15A-7621-46C5-A9DB-813DE095F89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B2C-1D3E-4F74-A523-6C8081B6CD04}">
      <dsp:nvSpPr>
        <dsp:cNvPr id="0" name=""/>
        <dsp:cNvSpPr/>
      </dsp:nvSpPr>
      <dsp:spPr>
        <a:xfrm>
          <a:off x="0" y="0"/>
          <a:ext cx="9143995" cy="1293174"/>
        </a:xfrm>
        <a:prstGeom prst="roundRect">
          <a:avLst>
            <a:gd name="adj" fmla="val 10000"/>
          </a:avLst>
        </a:prstGeom>
        <a:solidFill>
          <a:srgbClr val="C00000">
            <a:alpha val="89804"/>
          </a:srgb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8057EB-C6AB-4346-AA2C-22DAC05B12A0}">
      <dsp:nvSpPr>
        <dsp:cNvPr id="0" name=""/>
        <dsp:cNvSpPr/>
      </dsp:nvSpPr>
      <dsp:spPr>
        <a:xfrm>
          <a:off x="322335" y="172423"/>
          <a:ext cx="1003071" cy="94832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860" t="205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1A78F38-EC34-4A9D-9CB9-FC54EE1D1D50}">
      <dsp:nvSpPr>
        <dsp:cNvPr id="0" name=""/>
        <dsp:cNvSpPr/>
      </dsp:nvSpPr>
      <dsp:spPr>
        <a:xfrm rot="10800000">
          <a:off x="275903" y="1293174"/>
          <a:ext cx="1095935" cy="158054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Un cuerpo</a:t>
          </a:r>
        </a:p>
      </dsp:txBody>
      <dsp:txXfrm rot="10800000">
        <a:off x="309607" y="1293174"/>
        <a:ext cx="1028527" cy="1546842"/>
      </dsp:txXfrm>
    </dsp:sp>
    <dsp:sp modelId="{0A49C1D4-C9ED-4F3E-9F86-EC82A2B80294}">
      <dsp:nvSpPr>
        <dsp:cNvPr id="0" name=""/>
        <dsp:cNvSpPr/>
      </dsp:nvSpPr>
      <dsp:spPr>
        <a:xfrm>
          <a:off x="1615555" y="172423"/>
          <a:ext cx="1003071" cy="9483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01051E6-AB64-44A4-BD2F-12F49B3FED91}">
      <dsp:nvSpPr>
        <dsp:cNvPr id="0" name=""/>
        <dsp:cNvSpPr/>
      </dsp:nvSpPr>
      <dsp:spPr>
        <a:xfrm rot="10800000">
          <a:off x="1472146" y="1293174"/>
          <a:ext cx="1289889" cy="158054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Un Espíritu</a:t>
          </a:r>
        </a:p>
      </dsp:txBody>
      <dsp:txXfrm rot="10800000">
        <a:off x="1511815" y="1293174"/>
        <a:ext cx="1210551" cy="1540877"/>
      </dsp:txXfrm>
    </dsp:sp>
    <dsp:sp modelId="{0FD46372-9857-4B87-9B2D-49C1BA22A061}">
      <dsp:nvSpPr>
        <dsp:cNvPr id="0" name=""/>
        <dsp:cNvSpPr/>
      </dsp:nvSpPr>
      <dsp:spPr>
        <a:xfrm>
          <a:off x="2921524" y="172423"/>
          <a:ext cx="1003071" cy="9483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B28FAB1-90C8-4A52-BC11-0ABB170DBC2A}">
      <dsp:nvSpPr>
        <dsp:cNvPr id="0" name=""/>
        <dsp:cNvSpPr/>
      </dsp:nvSpPr>
      <dsp:spPr>
        <a:xfrm rot="10800000">
          <a:off x="2862342" y="1293174"/>
          <a:ext cx="1121433" cy="158054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Una misma </a:t>
          </a:r>
          <a:r>
            <a:rPr lang="es-ES" sz="2000" b="1" kern="1200" dirty="0" err="1">
              <a:solidFill>
                <a:schemeClr val="tx1"/>
              </a:solidFill>
            </a:rPr>
            <a:t>espe-ranza</a:t>
          </a:r>
          <a:endParaRPr lang="es-ES" sz="2000" b="1" kern="1200" dirty="0">
            <a:solidFill>
              <a:schemeClr val="tx1"/>
            </a:solidFill>
          </a:endParaRPr>
        </a:p>
      </dsp:txBody>
      <dsp:txXfrm rot="10800000">
        <a:off x="2896830" y="1293174"/>
        <a:ext cx="1052457" cy="1546058"/>
      </dsp:txXfrm>
    </dsp:sp>
    <dsp:sp modelId="{8EDBBE7D-58A5-4947-8051-30A8C72F5AE6}">
      <dsp:nvSpPr>
        <dsp:cNvPr id="0" name=""/>
        <dsp:cNvSpPr/>
      </dsp:nvSpPr>
      <dsp:spPr>
        <a:xfrm>
          <a:off x="4084083" y="172423"/>
          <a:ext cx="1003071" cy="94832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358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10E2DB7-2D3E-4FD4-9DFB-420470DDC41D}">
      <dsp:nvSpPr>
        <dsp:cNvPr id="0" name=""/>
        <dsp:cNvSpPr/>
      </dsp:nvSpPr>
      <dsp:spPr>
        <a:xfrm rot="10800000">
          <a:off x="4084083" y="1293174"/>
          <a:ext cx="1003071" cy="158054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Un Señor</a:t>
          </a:r>
        </a:p>
      </dsp:txBody>
      <dsp:txXfrm rot="10800000">
        <a:off x="4114931" y="1293174"/>
        <a:ext cx="941375" cy="1549698"/>
      </dsp:txXfrm>
    </dsp:sp>
    <dsp:sp modelId="{B1CFB72C-C119-41AA-9E00-5D1F7FF41AF2}">
      <dsp:nvSpPr>
        <dsp:cNvPr id="0" name=""/>
        <dsp:cNvSpPr/>
      </dsp:nvSpPr>
      <dsp:spPr>
        <a:xfrm>
          <a:off x="5187461" y="172423"/>
          <a:ext cx="1003071" cy="9483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4C04DFE-F0A7-459D-8765-22858A9BA31C}">
      <dsp:nvSpPr>
        <dsp:cNvPr id="0" name=""/>
        <dsp:cNvSpPr/>
      </dsp:nvSpPr>
      <dsp:spPr>
        <a:xfrm rot="10800000">
          <a:off x="5187461" y="1293174"/>
          <a:ext cx="1003071" cy="158054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Una fe</a:t>
          </a:r>
        </a:p>
      </dsp:txBody>
      <dsp:txXfrm rot="10800000">
        <a:off x="5218309" y="1293174"/>
        <a:ext cx="941375" cy="1549698"/>
      </dsp:txXfrm>
    </dsp:sp>
    <dsp:sp modelId="{F8FD77D2-72C5-4205-ACF9-4FE0424E4FB6}">
      <dsp:nvSpPr>
        <dsp:cNvPr id="0" name=""/>
        <dsp:cNvSpPr/>
      </dsp:nvSpPr>
      <dsp:spPr>
        <a:xfrm>
          <a:off x="6526241" y="172423"/>
          <a:ext cx="1003071" cy="9483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15DCEE4-D7CB-431E-95A1-692FB4EFBD3C}">
      <dsp:nvSpPr>
        <dsp:cNvPr id="0" name=""/>
        <dsp:cNvSpPr/>
      </dsp:nvSpPr>
      <dsp:spPr>
        <a:xfrm rot="10800000">
          <a:off x="6290840" y="1293174"/>
          <a:ext cx="1473872" cy="1580546"/>
        </a:xfrm>
        <a:prstGeom prst="round2SameRect">
          <a:avLst>
            <a:gd name="adj1" fmla="val 10500"/>
            <a:gd name="adj2" fmla="val 0"/>
          </a:avLst>
        </a:prstGeom>
        <a:solidFill>
          <a:srgbClr val="AE78D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Un bautismo</a:t>
          </a:r>
        </a:p>
      </dsp:txBody>
      <dsp:txXfrm rot="10800000">
        <a:off x="6336167" y="1293174"/>
        <a:ext cx="1383218" cy="1535219"/>
      </dsp:txXfrm>
    </dsp:sp>
    <dsp:sp modelId="{3C27B98A-5155-42E3-A771-C57C9002578C}">
      <dsp:nvSpPr>
        <dsp:cNvPr id="0" name=""/>
        <dsp:cNvSpPr/>
      </dsp:nvSpPr>
      <dsp:spPr>
        <a:xfrm>
          <a:off x="7865020" y="172423"/>
          <a:ext cx="1003071" cy="9483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222DE0A-B08B-44F4-97BE-CA5DA4983F61}">
      <dsp:nvSpPr>
        <dsp:cNvPr id="0" name=""/>
        <dsp:cNvSpPr/>
      </dsp:nvSpPr>
      <dsp:spPr>
        <a:xfrm rot="10800000">
          <a:off x="7865020" y="1293174"/>
          <a:ext cx="1003071" cy="1580546"/>
        </a:xfrm>
        <a:prstGeom prst="round2SameRect">
          <a:avLst>
            <a:gd name="adj1" fmla="val 10500"/>
            <a:gd name="adj2" fmla="val 0"/>
          </a:avLst>
        </a:prstGeom>
        <a:solidFill>
          <a:srgbClr val="92CDCC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Un Dios y Padre de todos</a:t>
          </a:r>
        </a:p>
      </dsp:txBody>
      <dsp:txXfrm rot="10800000">
        <a:off x="7895868" y="1293174"/>
        <a:ext cx="941375" cy="15496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0F3B3-0182-43CC-8FA4-E3048E31EA89}">
      <dsp:nvSpPr>
        <dsp:cNvPr id="0" name=""/>
        <dsp:cNvSpPr/>
      </dsp:nvSpPr>
      <dsp:spPr>
        <a:xfrm>
          <a:off x="0" y="183544"/>
          <a:ext cx="5555411" cy="11970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162" tIns="208280" rIns="43116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1" kern="1200" dirty="0"/>
            <a:t>Nuestra conversación está centrada en las cosas de Dios, con alegría y espíritu de sumisión (5:19-21).</a:t>
          </a:r>
        </a:p>
      </dsp:txBody>
      <dsp:txXfrm>
        <a:off x="0" y="183544"/>
        <a:ext cx="5555411" cy="1197000"/>
      </dsp:txXfrm>
    </dsp:sp>
    <dsp:sp modelId="{9A7063F4-9131-45C8-B525-6CA0C37769AE}">
      <dsp:nvSpPr>
        <dsp:cNvPr id="0" name=""/>
        <dsp:cNvSpPr/>
      </dsp:nvSpPr>
      <dsp:spPr>
        <a:xfrm>
          <a:off x="277770" y="35944"/>
          <a:ext cx="3888787" cy="295200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987" tIns="0" rIns="14698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Relaciones sociales:</a:t>
          </a:r>
        </a:p>
      </dsp:txBody>
      <dsp:txXfrm>
        <a:off x="292180" y="50354"/>
        <a:ext cx="3859967" cy="266380"/>
      </dsp:txXfrm>
    </dsp:sp>
    <dsp:sp modelId="{E63192DF-0DBB-4D6C-9DA3-30999ED60E34}">
      <dsp:nvSpPr>
        <dsp:cNvPr id="0" name=""/>
        <dsp:cNvSpPr/>
      </dsp:nvSpPr>
      <dsp:spPr>
        <a:xfrm>
          <a:off x="0" y="1582144"/>
          <a:ext cx="5555411" cy="1197000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162" tIns="208280" rIns="43116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1" kern="1200" dirty="0"/>
            <a:t>Entre los esposos se manifiesta el respeto y amor abnegado de Cristo. Así mismo ocurre entre padres e hijos (5:22-6:4).</a:t>
          </a:r>
        </a:p>
      </dsp:txBody>
      <dsp:txXfrm>
        <a:off x="0" y="1582144"/>
        <a:ext cx="5555411" cy="1197000"/>
      </dsp:txXfrm>
    </dsp:sp>
    <dsp:sp modelId="{3AB77026-C782-4C64-BFBD-0FDCA59B1956}">
      <dsp:nvSpPr>
        <dsp:cNvPr id="0" name=""/>
        <dsp:cNvSpPr/>
      </dsp:nvSpPr>
      <dsp:spPr>
        <a:xfrm>
          <a:off x="277770" y="1434544"/>
          <a:ext cx="3888787" cy="295200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987" tIns="0" rIns="14698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Relaciones familiares:</a:t>
          </a:r>
        </a:p>
      </dsp:txBody>
      <dsp:txXfrm>
        <a:off x="292180" y="1448954"/>
        <a:ext cx="3859967" cy="266380"/>
      </dsp:txXfrm>
    </dsp:sp>
    <dsp:sp modelId="{3095D15A-7621-46C5-A9DB-813DE095F894}">
      <dsp:nvSpPr>
        <dsp:cNvPr id="0" name=""/>
        <dsp:cNvSpPr/>
      </dsp:nvSpPr>
      <dsp:spPr>
        <a:xfrm>
          <a:off x="0" y="2980745"/>
          <a:ext cx="5555411" cy="11970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162" tIns="208280" rIns="43116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1" kern="1200" dirty="0"/>
            <a:t>Jefes y subordinados se respetan mutuamente, sabiendo que todos somos de igual valor ante Dios (6:5-9).</a:t>
          </a:r>
        </a:p>
      </dsp:txBody>
      <dsp:txXfrm>
        <a:off x="0" y="2980745"/>
        <a:ext cx="5555411" cy="1197000"/>
      </dsp:txXfrm>
    </dsp:sp>
    <dsp:sp modelId="{C0B5E4D7-FD17-43AF-8071-27E1FB63AA5A}">
      <dsp:nvSpPr>
        <dsp:cNvPr id="0" name=""/>
        <dsp:cNvSpPr/>
      </dsp:nvSpPr>
      <dsp:spPr>
        <a:xfrm>
          <a:off x="277770" y="2833145"/>
          <a:ext cx="3888787" cy="29520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987" tIns="0" rIns="14698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Relaciones laborales:</a:t>
          </a:r>
        </a:p>
      </dsp:txBody>
      <dsp:txXfrm>
        <a:off x="292180" y="2847555"/>
        <a:ext cx="3859967" cy="266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72E6F-57FC-44E2-8DD3-50DDA7D0F276}" type="datetimeFigureOut">
              <a:rPr lang="es-ES" smtClean="0"/>
              <a:t>27/09/2018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DD8-921C-4E15-AD2E-27AFF1D8BB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9070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72E6F-57FC-44E2-8DD3-50DDA7D0F276}" type="datetimeFigureOut">
              <a:rPr lang="es-ES" smtClean="0"/>
              <a:t>27/09/2018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DD8-921C-4E15-AD2E-27AFF1D8BB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5492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72E6F-57FC-44E2-8DD3-50DDA7D0F276}" type="datetimeFigureOut">
              <a:rPr lang="es-ES" smtClean="0"/>
              <a:t>27/09/2018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DD8-921C-4E15-AD2E-27AFF1D8BB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799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72E6F-57FC-44E2-8DD3-50DDA7D0F276}" type="datetimeFigureOut">
              <a:rPr lang="es-ES" smtClean="0"/>
              <a:t>27/09/2018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DD8-921C-4E15-AD2E-27AFF1D8BB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587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72E6F-57FC-44E2-8DD3-50DDA7D0F276}" type="datetimeFigureOut">
              <a:rPr lang="es-ES" smtClean="0"/>
              <a:t>27/09/2018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DD8-921C-4E15-AD2E-27AFF1D8BB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871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72E6F-57FC-44E2-8DD3-50DDA7D0F276}" type="datetimeFigureOut">
              <a:rPr lang="es-ES" smtClean="0"/>
              <a:t>27/09/2018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DD8-921C-4E15-AD2E-27AFF1D8BB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5101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72E6F-57FC-44E2-8DD3-50DDA7D0F276}" type="datetimeFigureOut">
              <a:rPr lang="es-ES" smtClean="0"/>
              <a:t>27/09/2018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DD8-921C-4E15-AD2E-27AFF1D8BB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077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72E6F-57FC-44E2-8DD3-50DDA7D0F276}" type="datetimeFigureOut">
              <a:rPr lang="es-ES" smtClean="0"/>
              <a:t>27/09/2018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DD8-921C-4E15-AD2E-27AFF1D8BB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088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72E6F-57FC-44E2-8DD3-50DDA7D0F276}" type="datetimeFigureOut">
              <a:rPr lang="es-ES" smtClean="0"/>
              <a:t>27/09/2018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DD8-921C-4E15-AD2E-27AFF1D8BB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0198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72E6F-57FC-44E2-8DD3-50DDA7D0F276}" type="datetimeFigureOut">
              <a:rPr lang="es-ES" smtClean="0"/>
              <a:t>27/09/2018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DD8-921C-4E15-AD2E-27AFF1D8BB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858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72E6F-57FC-44E2-8DD3-50DDA7D0F276}" type="datetimeFigureOut">
              <a:rPr lang="es-ES" smtClean="0"/>
              <a:t>27/09/2018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DD8-921C-4E15-AD2E-27AFF1D8BB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36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72E6F-57FC-44E2-8DD3-50DDA7D0F276}" type="datetimeFigureOut">
              <a:rPr lang="es-ES" smtClean="0"/>
              <a:t>27/09/2018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31DD8-921C-4E15-AD2E-27AFF1D8BB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003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7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36.jpeg"/><Relationship Id="rId4" Type="http://schemas.openxmlformats.org/officeDocument/2006/relationships/diagramData" Target="../diagrams/data2.xml"/><Relationship Id="rId9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68B30B9-8700-4303-9897-23C17F16CD1F}"/>
              </a:ext>
            </a:extLst>
          </p:cNvPr>
          <p:cNvSpPr txBox="1"/>
          <p:nvPr/>
        </p:nvSpPr>
        <p:spPr>
          <a:xfrm>
            <a:off x="0" y="4985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 defTabSz="914400">
              <a:defRPr sz="44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" sz="6000" dirty="0"/>
              <a:t>LA CLAVE DE LA UNIDAD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842006-D360-4853-BC5F-750D6AC5132F}"/>
              </a:ext>
            </a:extLst>
          </p:cNvPr>
          <p:cNvSpPr txBox="1"/>
          <p:nvPr/>
        </p:nvSpPr>
        <p:spPr>
          <a:xfrm>
            <a:off x="5217669" y="6487064"/>
            <a:ext cx="392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b="1" dirty="0"/>
              <a:t>Lección 4 para el 27 de octubre de 2018</a:t>
            </a:r>
          </a:p>
        </p:txBody>
      </p:sp>
    </p:spTree>
    <p:extLst>
      <p:ext uri="{BB962C8B-B14F-4D97-AF65-F5344CB8AC3E}">
        <p14:creationId xmlns:p14="http://schemas.microsoft.com/office/powerpoint/2010/main" val="3710463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BD4392-211C-42AE-9CF9-EBC675556268}"/>
              </a:ext>
            </a:extLst>
          </p:cNvPr>
          <p:cNvSpPr txBox="1"/>
          <p:nvPr/>
        </p:nvSpPr>
        <p:spPr>
          <a:xfrm>
            <a:off x="3873261" y="2885183"/>
            <a:ext cx="521035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s-ES" sz="2400" b="1" dirty="0">
                <a:solidFill>
                  <a:schemeClr val="bg1"/>
                </a:solidFill>
                <a:effectLst>
                  <a:glow rad="127000">
                    <a:srgbClr val="242A39"/>
                  </a:glow>
                </a:effectLst>
              </a:rPr>
              <a:t>LA CLAVE DE LA UNIDAD</a:t>
            </a:r>
          </a:p>
          <a:p>
            <a:pPr>
              <a:spcBef>
                <a:spcPts val="18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242A39"/>
                  </a:glow>
                </a:effectLst>
              </a:rPr>
              <a:t>	Unidad en Cristo. Efesios 1:3-14.</a:t>
            </a:r>
          </a:p>
          <a:p>
            <a:pPr>
              <a:spcBef>
                <a:spcPts val="18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242A39"/>
                  </a:glow>
                </a:effectLst>
              </a:rPr>
              <a:t>	Unidad sin fronteras. Efesios 2:11-22.</a:t>
            </a:r>
          </a:p>
          <a:p>
            <a:pPr>
              <a:spcBef>
                <a:spcPts val="1800"/>
              </a:spcBef>
            </a:pPr>
            <a:r>
              <a:rPr lang="es-ES" sz="2400" b="1" dirty="0">
                <a:solidFill>
                  <a:schemeClr val="bg1"/>
                </a:solidFill>
                <a:effectLst>
                  <a:glow rad="127000">
                    <a:srgbClr val="242A39"/>
                  </a:glow>
                </a:effectLst>
              </a:rPr>
              <a:t>EL ÁMBITO DE LA UNIDAD</a:t>
            </a:r>
          </a:p>
          <a:p>
            <a:pPr>
              <a:spcBef>
                <a:spcPts val="18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242A39"/>
                  </a:glow>
                </a:effectLst>
              </a:rPr>
              <a:t>	La unidad y la Iglesia. Efesios 4:1-6.</a:t>
            </a:r>
          </a:p>
          <a:p>
            <a:pPr>
              <a:spcBef>
                <a:spcPts val="18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242A39"/>
                  </a:glow>
                </a:effectLst>
              </a:rPr>
              <a:t>	La unidad y los dirigentes. Efesios 4:11-12.</a:t>
            </a:r>
          </a:p>
          <a:p>
            <a:pPr>
              <a:spcBef>
                <a:spcPts val="18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242A39"/>
                  </a:glow>
                </a:effectLst>
              </a:rPr>
              <a:t>	La unidad y las relaciones. Efesios 5:15-6:9.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7BCAA4-CA3E-4343-B1CA-C9C64A03C67D}"/>
              </a:ext>
            </a:extLst>
          </p:cNvPr>
          <p:cNvSpPr txBox="1"/>
          <p:nvPr/>
        </p:nvSpPr>
        <p:spPr>
          <a:xfrm>
            <a:off x="474453" y="144901"/>
            <a:ext cx="834174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escribir la epístola a los efesios, el apóstol Pablo tenía en mente el tema de la unidad en la Iglesia.</a:t>
            </a:r>
          </a:p>
          <a:p>
            <a:pPr>
              <a:spcBef>
                <a:spcPts val="600"/>
              </a:spcBef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iglesia de Éfeso estaba compuesta por personas de diversas razas y culturas. Para conseguir que todos trabajasen unidos, Pablo quiere darles la clave para la unidad.</a:t>
            </a:r>
          </a:p>
          <a:p>
            <a:pPr>
              <a:spcBef>
                <a:spcPts val="600"/>
              </a:spcBef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 unidad involucra todos los ámbitos de la vida.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3F6E2DF-B7D0-4E2C-AD79-06D2EA8ED9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474" y="3528204"/>
            <a:ext cx="348164" cy="312510"/>
          </a:xfrm>
          <a:prstGeom prst="rect">
            <a:avLst/>
          </a:prstGeom>
        </p:spPr>
      </p:pic>
      <p:pic>
        <p:nvPicPr>
          <p:cNvPr id="7" name="Imagen 6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77669357-4226-43E9-95C0-44E140867A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474" y="4067050"/>
            <a:ext cx="348164" cy="31251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D287BD8-8598-46C8-B673-3B837D9531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474" y="6274883"/>
            <a:ext cx="348164" cy="31251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BEAE1E5-433D-4B84-9029-2C63F24514F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628" y="5204021"/>
            <a:ext cx="352950" cy="323039"/>
          </a:xfrm>
          <a:prstGeom prst="rect">
            <a:avLst/>
          </a:prstGeom>
        </p:spPr>
      </p:pic>
      <p:pic>
        <p:nvPicPr>
          <p:cNvPr id="13" name="Imagen 12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564A81E9-46E8-455B-90D6-3717229C36D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474" y="5734241"/>
            <a:ext cx="352950" cy="32303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505E033-71C0-4419-9A22-FF06DADB161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374" y="3008797"/>
            <a:ext cx="636887" cy="21748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FAB3B99-8D84-4B35-AAB4-3F17F91A648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374" y="4653879"/>
            <a:ext cx="636887" cy="21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16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7300DDC-636C-43BB-A9CC-7BD4F9AA15DC}"/>
              </a:ext>
            </a:extLst>
          </p:cNvPr>
          <p:cNvSpPr/>
          <p:nvPr/>
        </p:nvSpPr>
        <p:spPr>
          <a:xfrm>
            <a:off x="2820839" y="-51756"/>
            <a:ext cx="632316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503D00"/>
              </a:contourClr>
            </a:sp3d>
          </a:bodyPr>
          <a:lstStyle/>
          <a:p>
            <a:pPr algn="ctr" defTabSz="914400"/>
            <a:r>
              <a:rPr lang="es-ES" sz="4400" b="1" spc="30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UNIDAD EN CRISTO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6515F33-1BF2-400C-BF16-E2D15092315D}"/>
              </a:ext>
            </a:extLst>
          </p:cNvPr>
          <p:cNvSpPr/>
          <p:nvPr/>
        </p:nvSpPr>
        <p:spPr>
          <a:xfrm>
            <a:off x="3126939" y="676583"/>
            <a:ext cx="5710960" cy="1200329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“Según este plan, que se cumplirá fielmente a su debido tiempo, Dios va a unir bajo el gobierno de Cristo todas las cosas, tanto en el cielo como en la tierra” </a:t>
            </a:r>
            <a:r>
              <a:rPr lang="es-ES" sz="1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(Efesios 1:10 </a:t>
            </a:r>
            <a:r>
              <a:rPr lang="es-ES" sz="1400" b="1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DHHe</a:t>
            </a:r>
            <a:r>
              <a:rPr lang="es-ES" sz="1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A71E3F6-AABC-4EE8-BECD-358007E49901}"/>
              </a:ext>
            </a:extLst>
          </p:cNvPr>
          <p:cNvSpPr txBox="1"/>
          <p:nvPr/>
        </p:nvSpPr>
        <p:spPr>
          <a:xfrm>
            <a:off x="2820840" y="1928668"/>
            <a:ext cx="632316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Dios quiere reparar la brecha causada por el pecado, y volver a unir en uno –a través de Cristo– a todos sus hijos.</a:t>
            </a:r>
          </a:p>
          <a:p>
            <a:pPr>
              <a:spcBef>
                <a:spcPts val="600"/>
              </a:spcBef>
            </a:pPr>
            <a:r>
              <a:rPr lang="es-ES" sz="2000" b="1" dirty="0"/>
              <a:t>Para ello, por su gran amor, Dios ha decidido unirnos a su familia adoptándonos como hijos (v. 5).</a:t>
            </a:r>
          </a:p>
        </p:txBody>
      </p:sp>
      <p:pic>
        <p:nvPicPr>
          <p:cNvPr id="6" name="Imagen 5" descr="Imagen que contiene persona&#10;&#10;Descripción generada con confianza muy alta">
            <a:extLst>
              <a:ext uri="{FF2B5EF4-FFF2-40B4-BE49-F238E27FC236}">
                <a16:creationId xmlns:a16="http://schemas.microsoft.com/office/drawing/2014/main" id="{FED50732-28EA-44CE-A978-1602010002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7496" y="3388417"/>
            <a:ext cx="4511615" cy="21238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503D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38DC5E4-8C6C-4BB9-A131-89414731E5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9" y="88617"/>
            <a:ext cx="2639957" cy="3521043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CE8EFA5B-045E-40A1-8178-CFBC76305059}"/>
              </a:ext>
            </a:extLst>
          </p:cNvPr>
          <p:cNvSpPr/>
          <p:nvPr/>
        </p:nvSpPr>
        <p:spPr>
          <a:xfrm>
            <a:off x="1" y="3687827"/>
            <a:ext cx="4537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Esto implica que todos hemos sido predestinados para ser salvos (Juan 3:16; 1ª de Timoteo 2:6; 2ª de Pedro 3:9).</a:t>
            </a:r>
          </a:p>
        </p:txBody>
      </p:sp>
      <p:pic>
        <p:nvPicPr>
          <p:cNvPr id="14" name="Imagen 13" descr="Imagen que contiene ropa&#10;&#10;Descripción generada con confianza alta">
            <a:extLst>
              <a:ext uri="{FF2B5EF4-FFF2-40B4-BE49-F238E27FC236}">
                <a16:creationId xmlns:a16="http://schemas.microsoft.com/office/drawing/2014/main" id="{22BCC97B-B221-4773-975C-9C816EBDB1C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4781656"/>
            <a:ext cx="4303509" cy="1933217"/>
          </a:xfrm>
          <a:prstGeom prst="rect">
            <a:avLst/>
          </a:prstGeom>
          <a:ln w="38100" cap="sq">
            <a:solidFill>
              <a:srgbClr val="503D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0B59C5A-3D40-4FE4-98BD-EC2E28BB3E71}"/>
              </a:ext>
            </a:extLst>
          </p:cNvPr>
          <p:cNvSpPr/>
          <p:nvPr/>
        </p:nvSpPr>
        <p:spPr>
          <a:xfrm>
            <a:off x="4632383" y="5537100"/>
            <a:ext cx="45116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 todos los que aceptamos este sublime destino, Dios nos da el Espíritu Santo como garantía del cumplimiento de sus promesas (v. 13-14).</a:t>
            </a:r>
          </a:p>
        </p:txBody>
      </p:sp>
    </p:spTree>
    <p:extLst>
      <p:ext uri="{BB962C8B-B14F-4D97-AF65-F5344CB8AC3E}">
        <p14:creationId xmlns:p14="http://schemas.microsoft.com/office/powerpoint/2010/main" val="2488522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uiExpand="1" build="p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84E0E43D-A949-42D3-97F3-CC15ACD8574F}"/>
              </a:ext>
            </a:extLst>
          </p:cNvPr>
          <p:cNvSpPr/>
          <p:nvPr/>
        </p:nvSpPr>
        <p:spPr>
          <a:xfrm>
            <a:off x="0" y="612324"/>
            <a:ext cx="9143999" cy="646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3A61584-4A9F-47CB-AA98-DACCB437B3BF}"/>
              </a:ext>
            </a:extLst>
          </p:cNvPr>
          <p:cNvSpPr/>
          <p:nvPr/>
        </p:nvSpPr>
        <p:spPr>
          <a:xfrm>
            <a:off x="0" y="-60382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4400" b="1" dirty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2060">
                      <a:alpha val="74000"/>
                    </a:srgbClr>
                  </a:innerShdw>
                </a:effectLst>
              </a:rPr>
              <a:t>UNIDAD SIN FRONTERAS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CF42B58-0DA9-42E2-A913-EF5C4BB42C38}"/>
              </a:ext>
            </a:extLst>
          </p:cNvPr>
          <p:cNvSpPr/>
          <p:nvPr/>
        </p:nvSpPr>
        <p:spPr>
          <a:xfrm>
            <a:off x="1125746" y="620950"/>
            <a:ext cx="6892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  <a:latin typeface="Comic Sans MS" panose="030F0702030302020204" pitchFamily="66" charset="0"/>
              </a:rPr>
              <a:t>“Porque él es nuestra paz, que de ambos pueblos hizo uno, derribando la pared intermedia de separación” </a:t>
            </a:r>
            <a:r>
              <a:rPr lang="es-ES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(Efesios 2:14)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C948359-95F8-4809-98E9-18361680EC15}"/>
              </a:ext>
            </a:extLst>
          </p:cNvPr>
          <p:cNvSpPr txBox="1"/>
          <p:nvPr/>
        </p:nvSpPr>
        <p:spPr>
          <a:xfrm>
            <a:off x="144024" y="3456751"/>
            <a:ext cx="511856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En el propio Templo, grandes carteles avisaban a los no judíos que no se les permitía ingresar en los lugares reservados para los judíos.</a:t>
            </a:r>
          </a:p>
          <a:p>
            <a:pPr>
              <a:spcBef>
                <a:spcPts val="600"/>
              </a:spcBef>
            </a:pPr>
            <a:r>
              <a:rPr lang="es-ES" sz="2000" b="1" dirty="0"/>
              <a:t>La cruz derribó todos los muros, eliminando todo aquello que causaba la separación, circuncidando a judíos y gentiles con la circuncisión del corazón.</a:t>
            </a:r>
          </a:p>
        </p:txBody>
      </p:sp>
      <p:pic>
        <p:nvPicPr>
          <p:cNvPr id="6" name="Imagen 5" descr="Imagen que contiene cielo, montaña, persona, hierba&#10;&#10;Descripción generada con confianza muy alta">
            <a:extLst>
              <a:ext uri="{FF2B5EF4-FFF2-40B4-BE49-F238E27FC236}">
                <a16:creationId xmlns:a16="http://schemas.microsoft.com/office/drawing/2014/main" id="{37057411-17C0-4656-B60C-B9DE0E9B54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99" y="1376665"/>
            <a:ext cx="3571336" cy="20106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B0DAD306-55A6-4391-AD4D-FA0D96FC5EEB}"/>
              </a:ext>
            </a:extLst>
          </p:cNvPr>
          <p:cNvGrpSpPr/>
          <p:nvPr/>
        </p:nvGrpSpPr>
        <p:grpSpPr>
          <a:xfrm>
            <a:off x="5413856" y="3529434"/>
            <a:ext cx="1772419" cy="1467052"/>
            <a:chOff x="5085581" y="3471993"/>
            <a:chExt cx="1772419" cy="14670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Imagen 7" descr="Imagen que contiene persona, ropa, hombre, cortina&#10;&#10;Descripción generada con confianza muy alta">
              <a:extLst>
                <a:ext uri="{FF2B5EF4-FFF2-40B4-BE49-F238E27FC236}">
                  <a16:creationId xmlns:a16="http://schemas.microsoft.com/office/drawing/2014/main" id="{99C685C1-4E97-463F-9A17-61C3F2A48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5581" y="3471993"/>
              <a:ext cx="444606" cy="1335726"/>
            </a:xfrm>
            <a:prstGeom prst="rect">
              <a:avLst/>
            </a:prstGeom>
          </p:spPr>
        </p:pic>
        <p:pic>
          <p:nvPicPr>
            <p:cNvPr id="14" name="Imagen 13" descr="Imagen que contiene material de construcción, edificio, ladrillo&#10;&#10;Descripción generada con confianza muy alta">
              <a:extLst>
                <a:ext uri="{FF2B5EF4-FFF2-40B4-BE49-F238E27FC236}">
                  <a16:creationId xmlns:a16="http://schemas.microsoft.com/office/drawing/2014/main" id="{CB3EFE8A-C39F-4CBC-9C71-A89CF9CA5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6119" y="3603319"/>
              <a:ext cx="1771881" cy="1335726"/>
            </a:xfrm>
            <a:prstGeom prst="rect">
              <a:avLst/>
            </a:prstGeom>
          </p:spPr>
        </p:pic>
        <p:pic>
          <p:nvPicPr>
            <p:cNvPr id="12" name="Imagen 11" descr="Imagen que contiene ropa&#10;&#10;Descripción generada con confianza muy alta">
              <a:extLst>
                <a:ext uri="{FF2B5EF4-FFF2-40B4-BE49-F238E27FC236}">
                  <a16:creationId xmlns:a16="http://schemas.microsoft.com/office/drawing/2014/main" id="{69E0C135-F2F9-4DD4-97D6-0D3C5F522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293936" y="3471993"/>
              <a:ext cx="438422" cy="1335726"/>
            </a:xfrm>
            <a:prstGeom prst="rect">
              <a:avLst/>
            </a:prstGeom>
          </p:spPr>
        </p:pic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33AF1BB5-6A44-4A70-8BA7-9590D4B51922}"/>
              </a:ext>
            </a:extLst>
          </p:cNvPr>
          <p:cNvGrpSpPr/>
          <p:nvPr/>
        </p:nvGrpSpPr>
        <p:grpSpPr>
          <a:xfrm>
            <a:off x="7854889" y="3073199"/>
            <a:ext cx="971591" cy="1857624"/>
            <a:chOff x="7589185" y="3461385"/>
            <a:chExt cx="971591" cy="18576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A336C7C0-71F8-422D-A9A0-22DF0FCC7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9185" y="3461385"/>
              <a:ext cx="971591" cy="1420881"/>
            </a:xfrm>
            <a:prstGeom prst="rect">
              <a:avLst/>
            </a:prstGeom>
          </p:spPr>
        </p:pic>
        <p:pic>
          <p:nvPicPr>
            <p:cNvPr id="17" name="Imagen 16" descr="Imagen que contiene persona, ropa, hombre, cortina&#10;&#10;Descripción generada con confianza muy alta">
              <a:extLst>
                <a:ext uri="{FF2B5EF4-FFF2-40B4-BE49-F238E27FC236}">
                  <a16:creationId xmlns:a16="http://schemas.microsoft.com/office/drawing/2014/main" id="{29B7FF58-2201-4374-B259-128AE9E47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0375" y="3983283"/>
              <a:ext cx="444606" cy="1335726"/>
            </a:xfrm>
            <a:prstGeom prst="rect">
              <a:avLst/>
            </a:prstGeom>
          </p:spPr>
        </p:pic>
        <p:pic>
          <p:nvPicPr>
            <p:cNvPr id="19" name="Imagen 18" descr="Imagen que contiene ropa&#10;&#10;Descripción generada con confianza muy alta">
              <a:extLst>
                <a:ext uri="{FF2B5EF4-FFF2-40B4-BE49-F238E27FC236}">
                  <a16:creationId xmlns:a16="http://schemas.microsoft.com/office/drawing/2014/main" id="{BC620522-CB31-48AC-8038-A05D5DA9B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097111" y="3983283"/>
              <a:ext cx="438422" cy="1335726"/>
            </a:xfrm>
            <a:prstGeom prst="rect">
              <a:avLst/>
            </a:prstGeom>
          </p:spPr>
        </p:pic>
      </p:grpSp>
      <p:pic>
        <p:nvPicPr>
          <p:cNvPr id="26" name="Imagen 25" descr="Imagen que contiene interior&#10;&#10;Descripción generada con confianza alta">
            <a:extLst>
              <a:ext uri="{FF2B5EF4-FFF2-40B4-BE49-F238E27FC236}">
                <a16:creationId xmlns:a16="http://schemas.microsoft.com/office/drawing/2014/main" id="{F66205F6-74C0-4D73-9808-B0B0D38175C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836" y="5181299"/>
            <a:ext cx="2330711" cy="157069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Imagen 27" descr="Imagen que contiene planta&#10;&#10;Descripción generada con confianza alta">
            <a:extLst>
              <a:ext uri="{FF2B5EF4-FFF2-40B4-BE49-F238E27FC236}">
                <a16:creationId xmlns:a16="http://schemas.microsoft.com/office/drawing/2014/main" id="{32AC38B3-E0A1-4C32-AC8A-D6A74383892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41" y="5119850"/>
            <a:ext cx="1553746" cy="163214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5BA3F5BA-4EE5-4F06-A562-B2A7369318EE}"/>
              </a:ext>
            </a:extLst>
          </p:cNvPr>
          <p:cNvSpPr/>
          <p:nvPr/>
        </p:nvSpPr>
        <p:spPr>
          <a:xfrm>
            <a:off x="3963533" y="1303253"/>
            <a:ext cx="496686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Los pactos de la promesa fueron concertados con el pueblo de Israel, al cual se le dio la circuncisión como señal.</a:t>
            </a:r>
          </a:p>
          <a:p>
            <a:pPr>
              <a:spcBef>
                <a:spcPts val="600"/>
              </a:spcBef>
            </a:pPr>
            <a:r>
              <a:rPr lang="es-ES" sz="2000" b="1" dirty="0"/>
              <a:t>Pero Israel, en lugar de compartir la promesa, levantó muros de separación entre ellos y los gentiles.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D69D690-3CC5-4B0C-9AFA-0DBE247EC115}"/>
              </a:ext>
            </a:extLst>
          </p:cNvPr>
          <p:cNvSpPr/>
          <p:nvPr/>
        </p:nvSpPr>
        <p:spPr>
          <a:xfrm>
            <a:off x="141399" y="5729218"/>
            <a:ext cx="4654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Ahora, todos somos un solo pueblo, unidos en un “templo santo” por “un mismo Espíritu” (v. 21, 18).</a:t>
            </a:r>
          </a:p>
        </p:txBody>
      </p:sp>
    </p:spTree>
    <p:extLst>
      <p:ext uri="{BB962C8B-B14F-4D97-AF65-F5344CB8AC3E}">
        <p14:creationId xmlns:p14="http://schemas.microsoft.com/office/powerpoint/2010/main" val="3366968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/>
      <p:bldP spid="4" grpId="0" uiExpand="1" build="p"/>
      <p:bldP spid="9" grpId="0" uiExpand="1" build="p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EE596FD0-D2D2-40C2-AA93-AD183E6371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6074007"/>
              </p:ext>
            </p:extLst>
          </p:nvPr>
        </p:nvGraphicFramePr>
        <p:xfrm>
          <a:off x="0" y="3899140"/>
          <a:ext cx="9143995" cy="2873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420D2E46-76A1-48D4-BF36-E1C474EF89AE}"/>
              </a:ext>
            </a:extLst>
          </p:cNvPr>
          <p:cNvSpPr/>
          <p:nvPr/>
        </p:nvSpPr>
        <p:spPr>
          <a:xfrm>
            <a:off x="0" y="-51756"/>
            <a:ext cx="635450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defTabSz="914400"/>
            <a:r>
              <a:rPr lang="es-ES" sz="4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LA UNIDAD Y LA IGLESIA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6A7246F-6C11-42F0-B0B9-69D015074E09}"/>
              </a:ext>
            </a:extLst>
          </p:cNvPr>
          <p:cNvSpPr/>
          <p:nvPr/>
        </p:nvSpPr>
        <p:spPr>
          <a:xfrm>
            <a:off x="429738" y="566225"/>
            <a:ext cx="5495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92CD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“Esforzaos por mantener la unidad del Espíritu mediante el vínculo de la paz” </a:t>
            </a:r>
            <a:r>
              <a:rPr lang="es-ES" sz="1600" b="1" dirty="0">
                <a:solidFill>
                  <a:srgbClr val="92CD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(Efesios 4:3 </a:t>
            </a:r>
            <a:r>
              <a:rPr lang="es-ES" sz="1400" b="1" dirty="0" err="1">
                <a:solidFill>
                  <a:srgbClr val="92CD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NVI</a:t>
            </a:r>
            <a:r>
              <a:rPr lang="es-ES" sz="1600" b="1" dirty="0">
                <a:solidFill>
                  <a:srgbClr val="92CD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7224D0-D7DD-4765-B2B0-113B050FB6D3}"/>
              </a:ext>
            </a:extLst>
          </p:cNvPr>
          <p:cNvSpPr txBox="1"/>
          <p:nvPr/>
        </p:nvSpPr>
        <p:spPr>
          <a:xfrm>
            <a:off x="232918" y="1190449"/>
            <a:ext cx="647843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unidad que Cristo vino a traer requiere esfuerzo por nuestra parte.</a:t>
            </a:r>
          </a:p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¿En qué podemos colaborar para llegar a la unidad (v. 1-3)?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12A0158-C2ED-4942-B8AE-2DFE5178B785}"/>
              </a:ext>
            </a:extLst>
          </p:cNvPr>
          <p:cNvSpPr txBox="1"/>
          <p:nvPr/>
        </p:nvSpPr>
        <p:spPr>
          <a:xfrm>
            <a:off x="267423" y="2182309"/>
            <a:ext cx="55640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Comportándonos dignamente.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Soportándonos con humildad y mansedumbre.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Permitiendo actuar al Espíritu Santo para mantener la paz.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6D7EB2E-2A0E-4AE7-B697-AD341D851F10}"/>
              </a:ext>
            </a:extLst>
          </p:cNvPr>
          <p:cNvSpPr txBox="1"/>
          <p:nvPr/>
        </p:nvSpPr>
        <p:spPr>
          <a:xfrm>
            <a:off x="120773" y="3429000"/>
            <a:ext cx="5633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siete elementos unen a los creyentes (v. 4-6)?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8593012-E6E1-4DCD-8751-EBD3DCEDF5B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prstClr val="black"/>
              <a:schemeClr val="accent4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1" y="1600525"/>
            <a:ext cx="1793158" cy="2083115"/>
          </a:xfrm>
          <a:prstGeom prst="round2DiagRect">
            <a:avLst>
              <a:gd name="adj1" fmla="val 6564"/>
              <a:gd name="adj2" fmla="val 8178"/>
            </a:avLst>
          </a:prstGeom>
          <a:ln w="57150" cap="sq">
            <a:solidFill>
              <a:srgbClr val="0095B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7258DF7-E3AF-446D-B288-935B5D12B08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502" y="113533"/>
            <a:ext cx="2656943" cy="1372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69805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C347B2C-1D3E-4F74-A523-6C8081B6C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4C347B2C-1D3E-4F74-A523-6C8081B6C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8057EB-C6AB-4346-AA2C-22DAC05B1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>
                                            <p:graphicEl>
                                              <a:dgm id="{048057EB-C6AB-4346-AA2C-22DAC05B1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graphicEl>
                                              <a:dgm id="{048057EB-C6AB-4346-AA2C-22DAC05B1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graphicEl>
                                              <a:dgm id="{048057EB-C6AB-4346-AA2C-22DAC05B12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A78F38-EC34-4A9D-9CB9-FC54EE1D1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E1A78F38-EC34-4A9D-9CB9-FC54EE1D1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graphicEl>
                                              <a:dgm id="{E1A78F38-EC34-4A9D-9CB9-FC54EE1D1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graphicEl>
                                              <a:dgm id="{E1A78F38-EC34-4A9D-9CB9-FC54EE1D1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graphicEl>
                                              <a:dgm id="{E1A78F38-EC34-4A9D-9CB9-FC54EE1D1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49C1D4-C9ED-4F3E-9F86-EC82A2B80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>
                                            <p:graphicEl>
                                              <a:dgm id="{0A49C1D4-C9ED-4F3E-9F86-EC82A2B80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>
                                            <p:graphicEl>
                                              <a:dgm id="{0A49C1D4-C9ED-4F3E-9F86-EC82A2B80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>
                                            <p:graphicEl>
                                              <a:dgm id="{0A49C1D4-C9ED-4F3E-9F86-EC82A2B802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01051E6-AB64-44A4-BD2F-12F49B3FE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>
                                            <p:graphicEl>
                                              <a:dgm id="{B01051E6-AB64-44A4-BD2F-12F49B3FE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graphicEl>
                                              <a:dgm id="{B01051E6-AB64-44A4-BD2F-12F49B3FE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>
                                            <p:graphicEl>
                                              <a:dgm id="{B01051E6-AB64-44A4-BD2F-12F49B3FE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>
                                            <p:graphicEl>
                                              <a:dgm id="{B01051E6-AB64-44A4-BD2F-12F49B3FE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D46372-9857-4B87-9B2D-49C1BA22A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>
                                            <p:graphicEl>
                                              <a:dgm id="{0FD46372-9857-4B87-9B2D-49C1BA22A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0FD46372-9857-4B87-9B2D-49C1BA22A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">
                                            <p:graphicEl>
                                              <a:dgm id="{0FD46372-9857-4B87-9B2D-49C1BA22A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28FAB1-90C8-4A52-BC11-0ABB170DB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>
                                            <p:graphicEl>
                                              <a:dgm id="{0B28FAB1-90C8-4A52-BC11-0ABB170DB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>
                                            <p:graphicEl>
                                              <a:dgm id="{0B28FAB1-90C8-4A52-BC11-0ABB170DB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>
                                            <p:graphicEl>
                                              <a:dgm id="{0B28FAB1-90C8-4A52-BC11-0ABB170DB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>
                                            <p:graphicEl>
                                              <a:dgm id="{0B28FAB1-90C8-4A52-BC11-0ABB170DB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EDBBE7D-58A5-4947-8051-30A8C72F5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">
                                            <p:graphicEl>
                                              <a:dgm id="{8EDBBE7D-58A5-4947-8051-30A8C72F5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">
                                            <p:graphicEl>
                                              <a:dgm id="{8EDBBE7D-58A5-4947-8051-30A8C72F5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">
                                            <p:graphicEl>
                                              <a:dgm id="{8EDBBE7D-58A5-4947-8051-30A8C72F5A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0E2DB7-2D3E-4FD4-9DFB-420470DDC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">
                                            <p:graphicEl>
                                              <a:dgm id="{910E2DB7-2D3E-4FD4-9DFB-420470DDC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">
                                            <p:graphicEl>
                                              <a:dgm id="{910E2DB7-2D3E-4FD4-9DFB-420470DDC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">
                                            <p:graphicEl>
                                              <a:dgm id="{910E2DB7-2D3E-4FD4-9DFB-420470DDC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">
                                            <p:graphicEl>
                                              <a:dgm id="{910E2DB7-2D3E-4FD4-9DFB-420470DDC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1CFB72C-C119-41AA-9E00-5D1F7FF41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">
                                            <p:graphicEl>
                                              <a:dgm id="{B1CFB72C-C119-41AA-9E00-5D1F7FF41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">
                                            <p:graphicEl>
                                              <a:dgm id="{B1CFB72C-C119-41AA-9E00-5D1F7FF41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">
                                            <p:graphicEl>
                                              <a:dgm id="{B1CFB72C-C119-41AA-9E00-5D1F7FF41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C04DFE-F0A7-459D-8765-22858A9BA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">
                                            <p:graphicEl>
                                              <a:dgm id="{B4C04DFE-F0A7-459D-8765-22858A9BA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">
                                            <p:graphicEl>
                                              <a:dgm id="{B4C04DFE-F0A7-459D-8765-22858A9BA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">
                                            <p:graphicEl>
                                              <a:dgm id="{B4C04DFE-F0A7-459D-8765-22858A9BA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">
                                            <p:graphicEl>
                                              <a:dgm id="{B4C04DFE-F0A7-459D-8765-22858A9BA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FD77D2-72C5-4205-ACF9-4FE0424E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">
                                            <p:graphicEl>
                                              <a:dgm id="{F8FD77D2-72C5-4205-ACF9-4FE0424E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">
                                            <p:graphicEl>
                                              <a:dgm id="{F8FD77D2-72C5-4205-ACF9-4FE0424E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">
                                            <p:graphicEl>
                                              <a:dgm id="{F8FD77D2-72C5-4205-ACF9-4FE0424E4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5DCEE4-D7CB-431E-95A1-692FB4EFB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">
                                            <p:graphicEl>
                                              <a:dgm id="{915DCEE4-D7CB-431E-95A1-692FB4EFB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">
                                            <p:graphicEl>
                                              <a:dgm id="{915DCEE4-D7CB-431E-95A1-692FB4EFB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">
                                            <p:graphicEl>
                                              <a:dgm id="{915DCEE4-D7CB-431E-95A1-692FB4EFB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">
                                            <p:graphicEl>
                                              <a:dgm id="{915DCEE4-D7CB-431E-95A1-692FB4EFB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C27B98A-5155-42E3-A771-C57C90025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">
                                            <p:graphicEl>
                                              <a:dgm id="{3C27B98A-5155-42E3-A771-C57C90025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">
                                            <p:graphicEl>
                                              <a:dgm id="{3C27B98A-5155-42E3-A771-C57C90025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">
                                            <p:graphicEl>
                                              <a:dgm id="{3C27B98A-5155-42E3-A771-C57C90025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22DE0A-B08B-44F4-97BE-CA5DA4983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">
                                            <p:graphicEl>
                                              <a:dgm id="{1222DE0A-B08B-44F4-97BE-CA5DA4983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">
                                            <p:graphicEl>
                                              <a:dgm id="{1222DE0A-B08B-44F4-97BE-CA5DA4983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">
                                            <p:graphicEl>
                                              <a:dgm id="{1222DE0A-B08B-44F4-97BE-CA5DA4983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">
                                            <p:graphicEl>
                                              <a:dgm id="{1222DE0A-B08B-44F4-97BE-CA5DA4983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  <p:bldP spid="2" grpId="0"/>
      <p:bldP spid="3" grpId="0"/>
      <p:bldP spid="4" grpId="0" build="p"/>
      <p:bldP spid="5" grpId="0" uiExpand="1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75D1ABA-2294-4620-9C92-5F5F57E9A64D}"/>
              </a:ext>
            </a:extLst>
          </p:cNvPr>
          <p:cNvSpPr/>
          <p:nvPr/>
        </p:nvSpPr>
        <p:spPr>
          <a:xfrm>
            <a:off x="0" y="-34504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00"/>
            <a:r>
              <a:rPr lang="es-ES" sz="4400" b="1" spc="300" dirty="0">
                <a:ln w="11430"/>
                <a:gradFill>
                  <a:gsLst>
                    <a:gs pos="25000">
                      <a:srgbClr val="FF0000"/>
                    </a:gs>
                    <a:gs pos="100000">
                      <a:srgbClr val="A01C18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UNIDAD Y LOS DIRIGENTES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C0E9D5A-1B1D-44F8-B015-13B1588FF101}"/>
              </a:ext>
            </a:extLst>
          </p:cNvPr>
          <p:cNvSpPr/>
          <p:nvPr/>
        </p:nvSpPr>
        <p:spPr>
          <a:xfrm>
            <a:off x="4166557" y="725437"/>
            <a:ext cx="4779035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“Y él mismo constituyó a unos, apóstoles; a otros, profetas; a otros, evangelistas; a otros, pastores y maestros, a fin de perfeccionar a los santos para la obra del ministerio, para la edificación del cuerpo de Cristo” </a:t>
            </a:r>
            <a:r>
              <a:rPr lang="es-E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(Efesios 4:11-12)</a:t>
            </a:r>
            <a:endParaRPr lang="es-E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C230A8-45C2-4741-B3D2-5132A9C9C478}"/>
              </a:ext>
            </a:extLst>
          </p:cNvPr>
          <p:cNvSpPr txBox="1"/>
          <p:nvPr/>
        </p:nvSpPr>
        <p:spPr>
          <a:xfrm>
            <a:off x="4054420" y="2484130"/>
            <a:ext cx="50810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Pablo menciona cinco tipos de dones específicos que capacitan a los líderes para poder dirigir a la Iglesia en la consecución de dos objetivos concretos: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102994-A6DF-42A3-91B7-A0E6B8A19E90}"/>
              </a:ext>
            </a:extLst>
          </p:cNvPr>
          <p:cNvSpPr txBox="1"/>
          <p:nvPr/>
        </p:nvSpPr>
        <p:spPr>
          <a:xfrm>
            <a:off x="3968272" y="3894549"/>
            <a:ext cx="5167219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000" b="1" i="1" u="sng" dirty="0">
                <a:solidFill>
                  <a:srgbClr val="C00000"/>
                </a:solidFill>
              </a:rPr>
              <a:t>Perfeccionar a los santos para la obra del ministerio</a:t>
            </a:r>
            <a:r>
              <a:rPr lang="es-ES" sz="2000" b="1" dirty="0"/>
              <a:t>. Es decir, ayudar a cada miembro para que pueda proclamar el Evangelio.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b="1" i="1" u="sng" dirty="0">
                <a:solidFill>
                  <a:srgbClr val="C00000"/>
                </a:solidFill>
              </a:rPr>
              <a:t>Edificar el cuerpo de Cristo</a:t>
            </a:r>
            <a:r>
              <a:rPr lang="es-ES" sz="2000" b="1" dirty="0"/>
              <a:t>. Es decir, fomentar, promover y alentar la unidad en Cristo.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4C22AE1-26A3-426C-B76B-964AD48940E8}"/>
              </a:ext>
            </a:extLst>
          </p:cNvPr>
          <p:cNvSpPr txBox="1"/>
          <p:nvPr/>
        </p:nvSpPr>
        <p:spPr>
          <a:xfrm>
            <a:off x="4054420" y="5830772"/>
            <a:ext cx="5081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Las personas escogidas por Dios para recibir estos dones son llamados a servir a los demás, colaborando unos con otros (Marcos 10:43).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E72F5F4-B401-432D-BE5E-781B11E890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57" y="752189"/>
            <a:ext cx="3795506" cy="6011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633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Imagen que contiene persona, sentado, mujer&#10;&#10;Descripción generada con confianza muy alta">
            <a:extLst>
              <a:ext uri="{FF2B5EF4-FFF2-40B4-BE49-F238E27FC236}">
                <a16:creationId xmlns:a16="http://schemas.microsoft.com/office/drawing/2014/main" id="{9381EC6D-F5E1-4A32-AD34-D1C349ECA5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060" y="1179102"/>
            <a:ext cx="2781222" cy="17282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30A2C32-160F-480E-BF40-28045D1C78DF}"/>
              </a:ext>
            </a:extLst>
          </p:cNvPr>
          <p:cNvSpPr/>
          <p:nvPr/>
        </p:nvSpPr>
        <p:spPr>
          <a:xfrm>
            <a:off x="1362974" y="0"/>
            <a:ext cx="778102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0"/>
              </a:lightRig>
            </a:scene3d>
            <a:sp3d extrusionH="31750" contourW="6350" prstMaterial="powder">
              <a:bevelT w="19050" h="19050" prst="angle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 defTabSz="914400"/>
            <a:r>
              <a:rPr lang="es-ES" sz="4400" b="1" dirty="0">
                <a:ln/>
                <a:solidFill>
                  <a:srgbClr val="92D050"/>
                </a:solidFill>
              </a:rPr>
              <a:t>LA UNIDAD Y LAS RELACIONES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39F52E0-982A-4088-99F9-910999EA1F40}"/>
              </a:ext>
            </a:extLst>
          </p:cNvPr>
          <p:cNvSpPr/>
          <p:nvPr/>
        </p:nvSpPr>
        <p:spPr>
          <a:xfrm>
            <a:off x="1362974" y="724045"/>
            <a:ext cx="7781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“Someteos unos a otros en el temor de Dios” </a:t>
            </a:r>
            <a:r>
              <a:rPr lang="es-ES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(Efesios 5:21)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8D18754-6F93-47A3-96F5-E5FA394C0546}"/>
              </a:ext>
            </a:extLst>
          </p:cNvPr>
          <p:cNvSpPr txBox="1"/>
          <p:nvPr/>
        </p:nvSpPr>
        <p:spPr>
          <a:xfrm>
            <a:off x="353683" y="1259071"/>
            <a:ext cx="581420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Para llegar a la unidad, Pablo nos invita a ser “llenos del Espíritu” (v. 18) y, a través de Él, llegar a la unidad a través del sometimiento mutuo.</a:t>
            </a:r>
          </a:p>
          <a:p>
            <a:pPr>
              <a:spcBef>
                <a:spcPts val="600"/>
              </a:spcBef>
            </a:pPr>
            <a:r>
              <a:rPr lang="es-ES" sz="2000" b="1" dirty="0"/>
              <a:t>Esto afecta a las tres áreas de nuestra vida: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6DA0FEFF-97D4-415D-B8E7-AF1EDAAD07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1601890"/>
              </p:ext>
            </p:extLst>
          </p:nvPr>
        </p:nvGraphicFramePr>
        <p:xfrm>
          <a:off x="353683" y="2608589"/>
          <a:ext cx="5555411" cy="421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4" descr="http://libertadbajopalabra.com/wp-content/uploads/2016/12/daue.jpg">
            <a:extLst>
              <a:ext uri="{FF2B5EF4-FFF2-40B4-BE49-F238E27FC236}">
                <a16:creationId xmlns:a16="http://schemas.microsoft.com/office/drawing/2014/main" id="{86246FCB-FEE5-485C-950B-4DF9A7178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6060" y="5470266"/>
            <a:ext cx="2768629" cy="12743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4" descr="https://matrimoniofeliz5.files.wordpress.com/2012/08/matrimonio-orando.jpg">
            <a:extLst>
              <a:ext uri="{FF2B5EF4-FFF2-40B4-BE49-F238E27FC236}">
                <a16:creationId xmlns:a16="http://schemas.microsoft.com/office/drawing/2014/main" id="{CFAD9516-1440-4B14-8BEC-8E0E99A69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6060" y="3152145"/>
            <a:ext cx="2768629" cy="2073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6" name="Imagen 15" descr="Imagen que contiene persona, exterior, hierba, suelo&#10;&#10;Descripción generada con confianza muy alta">
            <a:extLst>
              <a:ext uri="{FF2B5EF4-FFF2-40B4-BE49-F238E27FC236}">
                <a16:creationId xmlns:a16="http://schemas.microsoft.com/office/drawing/2014/main" id="{836680CA-ED60-4318-9D9B-8DA18672097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9" y="51152"/>
            <a:ext cx="1245873" cy="1230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577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A7063F4-9131-45C8-B525-6CA0C3776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graphicEl>
                                              <a:dgm id="{9A7063F4-9131-45C8-B525-6CA0C37769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9A7063F4-9131-45C8-B525-6CA0C3776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9A7063F4-9131-45C8-B525-6CA0C3776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00F3B3-0182-43CC-8FA4-E3048E31E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graphicEl>
                                              <a:dgm id="{F800F3B3-0182-43CC-8FA4-E3048E31EA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graphicEl>
                                              <a:dgm id="{F800F3B3-0182-43CC-8FA4-E3048E31E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F800F3B3-0182-43CC-8FA4-E3048E31E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B77026-C782-4C64-BFBD-0FDCA59B1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graphicEl>
                                              <a:dgm id="{3AB77026-C782-4C64-BFBD-0FDCA59B19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graphicEl>
                                              <a:dgm id="{3AB77026-C782-4C64-BFBD-0FDCA59B1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graphicEl>
                                              <a:dgm id="{3AB77026-C782-4C64-BFBD-0FDCA59B1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192DF-0DBB-4D6C-9DA3-30999ED60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>
                                            <p:graphicEl>
                                              <a:dgm id="{E63192DF-0DBB-4D6C-9DA3-30999ED60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graphicEl>
                                              <a:dgm id="{E63192DF-0DBB-4D6C-9DA3-30999ED60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graphicEl>
                                              <a:dgm id="{E63192DF-0DBB-4D6C-9DA3-30999ED60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0B5E4D7-FD17-43AF-8071-27E1FB63A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>
                                            <p:graphicEl>
                                              <a:dgm id="{C0B5E4D7-FD17-43AF-8071-27E1FB63AA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>
                                            <p:graphicEl>
                                              <a:dgm id="{C0B5E4D7-FD17-43AF-8071-27E1FB63A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>
                                            <p:graphicEl>
                                              <a:dgm id="{C0B5E4D7-FD17-43AF-8071-27E1FB63A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95D15A-7621-46C5-A9DB-813DE095F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>
                                            <p:graphicEl>
                                              <a:dgm id="{3095D15A-7621-46C5-A9DB-813DE095F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>
                                            <p:graphicEl>
                                              <a:dgm id="{3095D15A-7621-46C5-A9DB-813DE095F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>
                                            <p:graphicEl>
                                              <a:dgm id="{3095D15A-7621-46C5-A9DB-813DE095F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  <p:bldGraphic spid="8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76E5979-8AF9-489C-8AB2-4D04D7CDFC65}"/>
              </a:ext>
            </a:extLst>
          </p:cNvPr>
          <p:cNvSpPr/>
          <p:nvPr/>
        </p:nvSpPr>
        <p:spPr>
          <a:xfrm>
            <a:off x="1164566" y="1088727"/>
            <a:ext cx="656470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dirty="0">
                <a:latin typeface="Cooper Black" panose="0208090404030B020404" pitchFamily="18" charset="0"/>
              </a:rPr>
              <a:t>“Dios es glorificado con cantos de alabanza que proceden de un corazón puro, lleno de amor y devoción a él. Cuando los creyentes consagrados se reúnen, su conversación no debe versar sobre las imperfecciones de la gente, ni tener sabor a murmuraciones o quejas; la caridad, o amor, que es el vínculo de la perfección, los rodeará. El amor a Dios y los semejantes fluye naturalmente en las palabras de afecto, simpatía y estima por sus hermanos. La paz de Dios impera en sus corazones; sus palabras no son vanas, vacías ni frívolas, sino que tienden al consuelo y la edificación mutuos”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5A01CA0-21FF-4DDF-96B9-DE90AEB2E8CB}"/>
              </a:ext>
            </a:extLst>
          </p:cNvPr>
          <p:cNvSpPr txBox="1"/>
          <p:nvPr/>
        </p:nvSpPr>
        <p:spPr>
          <a:xfrm>
            <a:off x="2631719" y="5399941"/>
            <a:ext cx="5097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b="1" dirty="0" err="1"/>
              <a:t>E.G.W</a:t>
            </a:r>
            <a:r>
              <a:rPr lang="es-ES" b="1" dirty="0"/>
              <a:t>. (Testimonios para la iglesia, tomo 1, pg. 446)</a:t>
            </a:r>
          </a:p>
        </p:txBody>
      </p:sp>
    </p:spTree>
    <p:extLst>
      <p:ext uri="{BB962C8B-B14F-4D97-AF65-F5344CB8AC3E}">
        <p14:creationId xmlns:p14="http://schemas.microsoft.com/office/powerpoint/2010/main" val="3407190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</TotalTime>
  <Words>908</Words>
  <Application>Microsoft Office PowerPoint</Application>
  <PresentationFormat>Presentación en pantalla (4:3)</PresentationFormat>
  <Paragraphs>58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Calibri Light</vt:lpstr>
      <vt:lpstr>Comic Sans MS</vt:lpstr>
      <vt:lpstr>Calibri</vt:lpstr>
      <vt:lpstr>Arial</vt:lpstr>
      <vt:lpstr>Cooper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Fustero Carreras</dc:creator>
  <cp:lastModifiedBy>Sergio Fustero Carreras</cp:lastModifiedBy>
  <cp:revision>71</cp:revision>
  <dcterms:created xsi:type="dcterms:W3CDTF">2018-09-24T13:50:16Z</dcterms:created>
  <dcterms:modified xsi:type="dcterms:W3CDTF">2018-09-27T19:10:04Z</dcterms:modified>
</cp:coreProperties>
</file>